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2D3FD6D-6E12-407F-B989-4AA03BF6E1B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31475C9-92BE-49BB-AE03-5CCB3FB20B7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4644360" y="285156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4644360" y="325008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4406760" y="2851200"/>
            <a:ext cx="244080" cy="396720"/>
          </a:xfrm>
          <a:custGeom>
            <a:avLst/>
            <a:gdLst/>
            <a:ahLst/>
            <a:cxnLst/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8039160" y="2841480"/>
            <a:ext cx="374400" cy="441000"/>
          </a:xfrm>
          <a:custGeom>
            <a:avLst/>
            <a:gdLst/>
            <a:ahLst/>
            <a:cxnLst/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5"/>
          <p:cNvSpPr/>
          <p:nvPr/>
        </p:nvSpPr>
        <p:spPr>
          <a:xfrm flipV="1">
            <a:off x="4651200" y="2179080"/>
            <a:ext cx="0" cy="662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6"/>
          <p:cNvSpPr/>
          <p:nvPr/>
        </p:nvSpPr>
        <p:spPr>
          <a:xfrm flipH="1">
            <a:off x="4644360" y="3282840"/>
            <a:ext cx="6840" cy="633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3627000" y="2163960"/>
            <a:ext cx="1036080" cy="1775160"/>
          </a:xfrm>
          <a:custGeom>
            <a:avLst/>
            <a:gdLst/>
            <a:ahLst/>
            <a:cxnLst/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8"/>
          <p:cNvSpPr/>
          <p:nvPr/>
        </p:nvSpPr>
        <p:spPr>
          <a:xfrm flipV="1">
            <a:off x="8038800" y="2247840"/>
            <a:ext cx="9720" cy="603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9"/>
          <p:cNvSpPr/>
          <p:nvPr/>
        </p:nvSpPr>
        <p:spPr>
          <a:xfrm>
            <a:off x="8038800" y="3241440"/>
            <a:ext cx="9720" cy="606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8046720" y="2217240"/>
            <a:ext cx="1150200" cy="1610280"/>
          </a:xfrm>
          <a:custGeom>
            <a:avLst/>
            <a:gdLst/>
            <a:ahLst/>
            <a:cxnLst/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4651200" y="1809720"/>
            <a:ext cx="1036080" cy="104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7467120" y="1835640"/>
            <a:ext cx="579240" cy="1014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4651200" y="3254400"/>
            <a:ext cx="1017000" cy="1052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7467120" y="3248280"/>
            <a:ext cx="579240" cy="15292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5687640" y="1463040"/>
            <a:ext cx="816120" cy="1387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6504120" y="2163960"/>
            <a:ext cx="962640" cy="6868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5668920" y="3248280"/>
            <a:ext cx="579240" cy="9036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6255720" y="3254400"/>
            <a:ext cx="1211040" cy="11649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819000" y="162000"/>
            <a:ext cx="10658160" cy="62384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20"/>
          <p:cNvSpPr/>
          <p:nvPr/>
        </p:nvSpPr>
        <p:spPr>
          <a:xfrm>
            <a:off x="1495080" y="161640"/>
            <a:ext cx="0" cy="62391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21"/>
          <p:cNvSpPr/>
          <p:nvPr/>
        </p:nvSpPr>
        <p:spPr>
          <a:xfrm>
            <a:off x="11029680" y="161640"/>
            <a:ext cx="85680" cy="62391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2"/>
          <p:cNvSpPr/>
          <p:nvPr/>
        </p:nvSpPr>
        <p:spPr>
          <a:xfrm>
            <a:off x="1495080" y="885600"/>
            <a:ext cx="953460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3"/>
          <p:cNvSpPr/>
          <p:nvPr/>
        </p:nvSpPr>
        <p:spPr>
          <a:xfrm>
            <a:off x="1495080" y="5886360"/>
            <a:ext cx="962028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9353520" y="1285920"/>
            <a:ext cx="1514160" cy="1014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551880" y="63266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1483920" y="63637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0856520" y="63838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11570760" y="63637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505800" y="403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1437840" y="7740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10796760" y="12600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>
            <a:off x="11426400" y="14040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1561680" y="5611320"/>
            <a:ext cx="235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" name="CustomShape 34"/>
          <p:cNvSpPr/>
          <p:nvPr/>
        </p:nvSpPr>
        <p:spPr>
          <a:xfrm>
            <a:off x="10831680" y="56026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1541160" y="10000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10982520" y="7012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" name="CustomShape 37"/>
          <p:cNvSpPr/>
          <p:nvPr/>
        </p:nvSpPr>
        <p:spPr>
          <a:xfrm flipH="1">
            <a:off x="9300600" y="1978920"/>
            <a:ext cx="207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" name="CustomShape 38"/>
          <p:cNvSpPr/>
          <p:nvPr/>
        </p:nvSpPr>
        <p:spPr>
          <a:xfrm flipH="1">
            <a:off x="10599120" y="2004480"/>
            <a:ext cx="207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 flipH="1">
            <a:off x="10678320" y="986040"/>
            <a:ext cx="197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" name="CustomShape 40"/>
          <p:cNvSpPr/>
          <p:nvPr/>
        </p:nvSpPr>
        <p:spPr>
          <a:xfrm flipH="1">
            <a:off x="9189720" y="1015560"/>
            <a:ext cx="207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4644360" y="285156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2"/>
          <p:cNvSpPr/>
          <p:nvPr/>
        </p:nvSpPr>
        <p:spPr>
          <a:xfrm>
            <a:off x="4644360" y="325008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4406760" y="2851200"/>
            <a:ext cx="244080" cy="396720"/>
          </a:xfrm>
          <a:custGeom>
            <a:avLst/>
            <a:gdLst/>
            <a:ahLst/>
            <a:cxnLst/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8039160" y="2841480"/>
            <a:ext cx="374400" cy="441000"/>
          </a:xfrm>
          <a:custGeom>
            <a:avLst/>
            <a:gdLst/>
            <a:ahLst/>
            <a:cxnLst/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5"/>
          <p:cNvSpPr/>
          <p:nvPr/>
        </p:nvSpPr>
        <p:spPr>
          <a:xfrm flipV="1">
            <a:off x="4651200" y="2179080"/>
            <a:ext cx="0" cy="662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6"/>
          <p:cNvSpPr/>
          <p:nvPr/>
        </p:nvSpPr>
        <p:spPr>
          <a:xfrm flipH="1">
            <a:off x="4644360" y="3282840"/>
            <a:ext cx="6840" cy="633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>
            <a:off x="3627000" y="2163960"/>
            <a:ext cx="1036080" cy="1775160"/>
          </a:xfrm>
          <a:custGeom>
            <a:avLst/>
            <a:gdLst/>
            <a:ahLst/>
            <a:cxnLst/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8"/>
          <p:cNvSpPr/>
          <p:nvPr/>
        </p:nvSpPr>
        <p:spPr>
          <a:xfrm flipV="1">
            <a:off x="8038800" y="2247840"/>
            <a:ext cx="9720" cy="603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9"/>
          <p:cNvSpPr/>
          <p:nvPr/>
        </p:nvSpPr>
        <p:spPr>
          <a:xfrm>
            <a:off x="8038800" y="3241440"/>
            <a:ext cx="9720" cy="606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8046720" y="2217240"/>
            <a:ext cx="1150200" cy="1610280"/>
          </a:xfrm>
          <a:custGeom>
            <a:avLst/>
            <a:gdLst/>
            <a:ahLst/>
            <a:cxnLst/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4651200" y="1809720"/>
            <a:ext cx="1036080" cy="104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7467120" y="1835640"/>
            <a:ext cx="579240" cy="1014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4651200" y="3254400"/>
            <a:ext cx="1017000" cy="1052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7467120" y="3248280"/>
            <a:ext cx="579240" cy="15292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5687640" y="1463040"/>
            <a:ext cx="816120" cy="1387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6"/>
          <p:cNvSpPr/>
          <p:nvPr/>
        </p:nvSpPr>
        <p:spPr>
          <a:xfrm>
            <a:off x="6504120" y="2163960"/>
            <a:ext cx="962640" cy="6868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7"/>
          <p:cNvSpPr/>
          <p:nvPr/>
        </p:nvSpPr>
        <p:spPr>
          <a:xfrm>
            <a:off x="5668920" y="3248280"/>
            <a:ext cx="579240" cy="9036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8"/>
          <p:cNvSpPr/>
          <p:nvPr/>
        </p:nvSpPr>
        <p:spPr>
          <a:xfrm>
            <a:off x="6255720" y="3254400"/>
            <a:ext cx="1211040" cy="11649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9"/>
          <p:cNvSpPr/>
          <p:nvPr/>
        </p:nvSpPr>
        <p:spPr>
          <a:xfrm flipH="1">
            <a:off x="3634560" y="3019320"/>
            <a:ext cx="772200" cy="590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0"/>
          <p:cNvSpPr/>
          <p:nvPr/>
        </p:nvSpPr>
        <p:spPr>
          <a:xfrm flipV="1">
            <a:off x="8413560" y="3009600"/>
            <a:ext cx="783720" cy="572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1"/>
          <p:cNvSpPr/>
          <p:nvPr/>
        </p:nvSpPr>
        <p:spPr>
          <a:xfrm>
            <a:off x="4038480" y="25660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22"/>
          <p:cNvSpPr/>
          <p:nvPr/>
        </p:nvSpPr>
        <p:spPr>
          <a:xfrm>
            <a:off x="5148720" y="21571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23"/>
          <p:cNvSpPr/>
          <p:nvPr/>
        </p:nvSpPr>
        <p:spPr>
          <a:xfrm>
            <a:off x="6084360" y="20829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>
            <a:off x="6974280" y="24519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25"/>
          <p:cNvSpPr/>
          <p:nvPr/>
        </p:nvSpPr>
        <p:spPr>
          <a:xfrm>
            <a:off x="7659360" y="23302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26"/>
          <p:cNvSpPr/>
          <p:nvPr/>
        </p:nvSpPr>
        <p:spPr>
          <a:xfrm>
            <a:off x="8497440" y="25264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27"/>
          <p:cNvSpPr/>
          <p:nvPr/>
        </p:nvSpPr>
        <p:spPr>
          <a:xfrm>
            <a:off x="5464800" y="284652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>
            <a:off x="6288480" y="282132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29"/>
          <p:cNvSpPr/>
          <p:nvPr/>
        </p:nvSpPr>
        <p:spPr>
          <a:xfrm>
            <a:off x="7216560" y="284148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1"/>
          <p:cNvSpPr/>
          <p:nvPr/>
        </p:nvSpPr>
        <p:spPr>
          <a:xfrm>
            <a:off x="4644360" y="285156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2"/>
          <p:cNvSpPr/>
          <p:nvPr/>
        </p:nvSpPr>
        <p:spPr>
          <a:xfrm>
            <a:off x="4644360" y="3250080"/>
            <a:ext cx="340416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4406760" y="2851200"/>
            <a:ext cx="244080" cy="396720"/>
          </a:xfrm>
          <a:custGeom>
            <a:avLst/>
            <a:gdLst/>
            <a:ahLst/>
            <a:cxnLst/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8039160" y="2841480"/>
            <a:ext cx="374400" cy="441000"/>
          </a:xfrm>
          <a:custGeom>
            <a:avLst/>
            <a:gdLst/>
            <a:ahLst/>
            <a:cxnLst/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5"/>
          <p:cNvSpPr/>
          <p:nvPr/>
        </p:nvSpPr>
        <p:spPr>
          <a:xfrm flipV="1">
            <a:off x="4651200" y="2179080"/>
            <a:ext cx="0" cy="662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3627000" y="2163960"/>
            <a:ext cx="1036080" cy="1775160"/>
          </a:xfrm>
          <a:custGeom>
            <a:avLst/>
            <a:gdLst/>
            <a:ahLst/>
            <a:cxnLst/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7"/>
          <p:cNvSpPr/>
          <p:nvPr/>
        </p:nvSpPr>
        <p:spPr>
          <a:xfrm flipV="1">
            <a:off x="8038800" y="2247840"/>
            <a:ext cx="9720" cy="603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8"/>
          <p:cNvSpPr/>
          <p:nvPr/>
        </p:nvSpPr>
        <p:spPr>
          <a:xfrm>
            <a:off x="8038800" y="3241440"/>
            <a:ext cx="9720" cy="6066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9"/>
          <p:cNvSpPr/>
          <p:nvPr/>
        </p:nvSpPr>
        <p:spPr>
          <a:xfrm>
            <a:off x="8046720" y="2217240"/>
            <a:ext cx="1150200" cy="1610280"/>
          </a:xfrm>
          <a:custGeom>
            <a:avLst/>
            <a:gdLst/>
            <a:ahLst/>
            <a:cxnLst/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4651200" y="1809720"/>
            <a:ext cx="1036080" cy="104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1"/>
          <p:cNvSpPr/>
          <p:nvPr/>
        </p:nvSpPr>
        <p:spPr>
          <a:xfrm>
            <a:off x="7467120" y="1835640"/>
            <a:ext cx="579240" cy="1014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4651200" y="3254400"/>
            <a:ext cx="1017000" cy="1052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7467120" y="3248280"/>
            <a:ext cx="579240" cy="15292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4"/>
          <p:cNvSpPr/>
          <p:nvPr/>
        </p:nvSpPr>
        <p:spPr>
          <a:xfrm>
            <a:off x="5687640" y="1463040"/>
            <a:ext cx="816120" cy="1387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>
            <a:off x="6504120" y="2163960"/>
            <a:ext cx="962640" cy="6868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6"/>
          <p:cNvSpPr/>
          <p:nvPr/>
        </p:nvSpPr>
        <p:spPr>
          <a:xfrm>
            <a:off x="5668920" y="3248280"/>
            <a:ext cx="579240" cy="9036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7"/>
          <p:cNvSpPr/>
          <p:nvPr/>
        </p:nvSpPr>
        <p:spPr>
          <a:xfrm>
            <a:off x="6255720" y="3254400"/>
            <a:ext cx="1211040" cy="11649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8"/>
          <p:cNvSpPr/>
          <p:nvPr/>
        </p:nvSpPr>
        <p:spPr>
          <a:xfrm flipH="1">
            <a:off x="3634560" y="3019320"/>
            <a:ext cx="772200" cy="590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9"/>
          <p:cNvSpPr/>
          <p:nvPr/>
        </p:nvSpPr>
        <p:spPr>
          <a:xfrm flipV="1">
            <a:off x="8413560" y="3009600"/>
            <a:ext cx="783720" cy="572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0"/>
          <p:cNvSpPr/>
          <p:nvPr/>
        </p:nvSpPr>
        <p:spPr>
          <a:xfrm>
            <a:off x="4479120" y="26643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21"/>
          <p:cNvSpPr/>
          <p:nvPr/>
        </p:nvSpPr>
        <p:spPr>
          <a:xfrm>
            <a:off x="5509440" y="26431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22"/>
          <p:cNvSpPr/>
          <p:nvPr/>
        </p:nvSpPr>
        <p:spPr>
          <a:xfrm>
            <a:off x="6366600" y="26362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23"/>
          <p:cNvSpPr/>
          <p:nvPr/>
        </p:nvSpPr>
        <p:spPr>
          <a:xfrm>
            <a:off x="7302960" y="267300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24"/>
          <p:cNvSpPr/>
          <p:nvPr/>
        </p:nvSpPr>
        <p:spPr>
          <a:xfrm>
            <a:off x="7884360" y="26643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25"/>
          <p:cNvSpPr/>
          <p:nvPr/>
        </p:nvSpPr>
        <p:spPr>
          <a:xfrm>
            <a:off x="8285760" y="28490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26"/>
          <p:cNvSpPr/>
          <p:nvPr/>
        </p:nvSpPr>
        <p:spPr>
          <a:xfrm>
            <a:off x="4419720" y="307296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27"/>
          <p:cNvSpPr/>
          <p:nvPr/>
        </p:nvSpPr>
        <p:spPr>
          <a:xfrm>
            <a:off x="5519160" y="305280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>
            <a:off x="6086880" y="30488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9"/>
          <p:cNvSpPr/>
          <p:nvPr/>
        </p:nvSpPr>
        <p:spPr>
          <a:xfrm>
            <a:off x="7313040" y="30823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30"/>
          <p:cNvSpPr/>
          <p:nvPr/>
        </p:nvSpPr>
        <p:spPr>
          <a:xfrm>
            <a:off x="7894080" y="30740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31"/>
          <p:cNvSpPr/>
          <p:nvPr/>
        </p:nvSpPr>
        <p:spPr>
          <a:xfrm>
            <a:off x="4204080" y="283464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TextShape 32"/>
          <p:cNvSpPr txBox="1"/>
          <p:nvPr/>
        </p:nvSpPr>
        <p:spPr>
          <a:xfrm>
            <a:off x="4138200" y="343764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e0</a:t>
            </a:r>
          </a:p>
        </p:txBody>
      </p:sp>
      <p:sp>
        <p:nvSpPr>
          <p:cNvPr id="142" name="TextShape 33"/>
          <p:cNvSpPr txBox="1"/>
          <p:nvPr/>
        </p:nvSpPr>
        <p:spPr>
          <a:xfrm>
            <a:off x="3972960" y="248832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e1</a:t>
            </a:r>
          </a:p>
        </p:txBody>
      </p:sp>
      <p:sp>
        <p:nvSpPr>
          <p:cNvPr id="143" name="TextShape 34"/>
          <p:cNvSpPr txBox="1"/>
          <p:nvPr/>
        </p:nvSpPr>
        <p:spPr>
          <a:xfrm>
            <a:off x="8285760" y="32004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e3</a:t>
            </a:r>
          </a:p>
        </p:txBody>
      </p:sp>
      <p:sp>
        <p:nvSpPr>
          <p:cNvPr id="144" name="TextShape 35"/>
          <p:cNvSpPr txBox="1"/>
          <p:nvPr/>
        </p:nvSpPr>
        <p:spPr>
          <a:xfrm>
            <a:off x="7543800" y="343872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e8</a:t>
            </a:r>
          </a:p>
        </p:txBody>
      </p:sp>
      <p:sp>
        <p:nvSpPr>
          <p:cNvPr id="145" name="TextShape 36"/>
          <p:cNvSpPr txBox="1"/>
          <p:nvPr/>
        </p:nvSpPr>
        <p:spPr>
          <a:xfrm>
            <a:off x="6652800" y="34290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e9</a:t>
            </a:r>
          </a:p>
        </p:txBody>
      </p:sp>
      <p:sp>
        <p:nvSpPr>
          <p:cNvPr id="146" name="TextShape 37"/>
          <p:cNvSpPr txBox="1"/>
          <p:nvPr/>
        </p:nvSpPr>
        <p:spPr>
          <a:xfrm>
            <a:off x="5738400" y="3429000"/>
            <a:ext cx="5601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e10</a:t>
            </a:r>
          </a:p>
        </p:txBody>
      </p:sp>
      <p:sp>
        <p:nvSpPr>
          <p:cNvPr id="147" name="TextShape 38"/>
          <p:cNvSpPr txBox="1"/>
          <p:nvPr/>
        </p:nvSpPr>
        <p:spPr>
          <a:xfrm>
            <a:off x="5029200" y="3539880"/>
            <a:ext cx="543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e11</a:t>
            </a:r>
          </a:p>
        </p:txBody>
      </p:sp>
      <p:sp>
        <p:nvSpPr>
          <p:cNvPr id="148" name="TextShape 39"/>
          <p:cNvSpPr txBox="1"/>
          <p:nvPr/>
        </p:nvSpPr>
        <p:spPr>
          <a:xfrm>
            <a:off x="8458200" y="25146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e2</a:t>
            </a:r>
          </a:p>
        </p:txBody>
      </p:sp>
      <p:sp>
        <p:nvSpPr>
          <p:cNvPr id="149" name="TextShape 40"/>
          <p:cNvSpPr txBox="1"/>
          <p:nvPr/>
        </p:nvSpPr>
        <p:spPr>
          <a:xfrm>
            <a:off x="7543800" y="22860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e7</a:t>
            </a:r>
          </a:p>
        </p:txBody>
      </p:sp>
      <p:sp>
        <p:nvSpPr>
          <p:cNvPr id="150" name="TextShape 41"/>
          <p:cNvSpPr txBox="1"/>
          <p:nvPr/>
        </p:nvSpPr>
        <p:spPr>
          <a:xfrm>
            <a:off x="6858000" y="22860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e6</a:t>
            </a:r>
          </a:p>
        </p:txBody>
      </p:sp>
      <p:sp>
        <p:nvSpPr>
          <p:cNvPr id="151" name="TextShape 42"/>
          <p:cNvSpPr txBox="1"/>
          <p:nvPr/>
        </p:nvSpPr>
        <p:spPr>
          <a:xfrm>
            <a:off x="5943600" y="205740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e5</a:t>
            </a:r>
          </a:p>
        </p:txBody>
      </p:sp>
      <p:sp>
        <p:nvSpPr>
          <p:cNvPr id="152" name="TextShape 43"/>
          <p:cNvSpPr txBox="1"/>
          <p:nvPr/>
        </p:nvSpPr>
        <p:spPr>
          <a:xfrm>
            <a:off x="5029200" y="2168280"/>
            <a:ext cx="433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C9211E"/>
                </a:solidFill>
                <a:latin typeface="Arial"/>
              </a:rPr>
              <a:t>e4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078BA7-D31B-4D9B-A30C-7E7919C33655}"/>
              </a:ext>
            </a:extLst>
          </p:cNvPr>
          <p:cNvSpPr/>
          <p:nvPr/>
        </p:nvSpPr>
        <p:spPr>
          <a:xfrm>
            <a:off x="4028792" y="3177766"/>
            <a:ext cx="3385996" cy="95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972314-025E-491D-BF02-D9D097E96230}"/>
              </a:ext>
            </a:extLst>
          </p:cNvPr>
          <p:cNvSpPr txBox="1"/>
          <p:nvPr/>
        </p:nvSpPr>
        <p:spPr>
          <a:xfrm>
            <a:off x="3682216" y="4046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000754-0E97-4A1E-89F8-0925160660D4}"/>
              </a:ext>
            </a:extLst>
          </p:cNvPr>
          <p:cNvSpPr txBox="1"/>
          <p:nvPr/>
        </p:nvSpPr>
        <p:spPr>
          <a:xfrm>
            <a:off x="3733993" y="28111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3B21A-BE04-4B49-B5A8-60D4CF9F79C5}"/>
              </a:ext>
            </a:extLst>
          </p:cNvPr>
          <p:cNvSpPr txBox="1"/>
          <p:nvPr/>
        </p:nvSpPr>
        <p:spPr>
          <a:xfrm>
            <a:off x="7399225" y="27844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B1FBEC-A3D4-4349-904C-17823E9B95A8}"/>
              </a:ext>
            </a:extLst>
          </p:cNvPr>
          <p:cNvSpPr txBox="1"/>
          <p:nvPr/>
        </p:nvSpPr>
        <p:spPr>
          <a:xfrm>
            <a:off x="7453546" y="41283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2147BD-803E-4778-ADBB-3FAFD8FB22F0}"/>
              </a:ext>
            </a:extLst>
          </p:cNvPr>
          <p:cNvSpPr txBox="1"/>
          <p:nvPr/>
        </p:nvSpPr>
        <p:spPr>
          <a:xfrm>
            <a:off x="3984647" y="4171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C652EC-D725-4ED4-BF93-B5E64C8FA9CA}"/>
              </a:ext>
            </a:extLst>
          </p:cNvPr>
          <p:cNvSpPr txBox="1"/>
          <p:nvPr/>
        </p:nvSpPr>
        <p:spPr>
          <a:xfrm>
            <a:off x="3699051" y="35526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B16EF8-D082-470D-A3E9-B79897D4FC31}"/>
              </a:ext>
            </a:extLst>
          </p:cNvPr>
          <p:cNvSpPr txBox="1"/>
          <p:nvPr/>
        </p:nvSpPr>
        <p:spPr>
          <a:xfrm>
            <a:off x="5576460" y="41302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A0DD81-4FB1-4767-BB78-D823856CF27E}"/>
              </a:ext>
            </a:extLst>
          </p:cNvPr>
          <p:cNvSpPr txBox="1"/>
          <p:nvPr/>
        </p:nvSpPr>
        <p:spPr>
          <a:xfrm>
            <a:off x="7396681" y="3511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9373C-D10A-48BD-A142-AF0B82E6DC91}"/>
              </a:ext>
            </a:extLst>
          </p:cNvPr>
          <p:cNvSpPr txBox="1"/>
          <p:nvPr/>
        </p:nvSpPr>
        <p:spPr>
          <a:xfrm>
            <a:off x="5575188" y="2796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061733-5765-4A69-8845-ECB345E6EEB7}"/>
              </a:ext>
            </a:extLst>
          </p:cNvPr>
          <p:cNvSpPr txBox="1"/>
          <p:nvPr/>
        </p:nvSpPr>
        <p:spPr>
          <a:xfrm>
            <a:off x="923453" y="5703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Ellipse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35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5744</TotalTime>
  <Words>59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Gao, Ankang</dc:creator>
  <dc:description/>
  <cp:lastModifiedBy>Ankang Gao</cp:lastModifiedBy>
  <cp:revision>29</cp:revision>
  <dcterms:created xsi:type="dcterms:W3CDTF">2023-08-02T06:42:11Z</dcterms:created>
  <dcterms:modified xsi:type="dcterms:W3CDTF">2024-03-02T08:03:45Z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3</vt:i4>
  </property>
</Properties>
</file>