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/>
    <p:restoredTop sz="94595"/>
  </p:normalViewPr>
  <p:slideViewPr>
    <p:cSldViewPr snapToGrid="0">
      <p:cViewPr varScale="1">
        <p:scale>
          <a:sx n="142" d="100"/>
          <a:sy n="142" d="100"/>
        </p:scale>
        <p:origin x="184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006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71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02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66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883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4937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52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6693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0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977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C82B-8B7E-47A1-8494-B87BF6FD55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62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C82B-8B7E-47A1-8494-B87BF6FD552D}" type="datetimeFigureOut">
              <a:rPr lang="zh-CN" altLang="en-US" smtClean="0"/>
              <a:t>2020/10/16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562BE-BE5F-4D48-BE42-0F70585F8F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1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C08234-3A60-3A43-8705-0CBD11F9E473}"/>
              </a:ext>
            </a:extLst>
          </p:cNvPr>
          <p:cNvCxnSpPr/>
          <p:nvPr/>
        </p:nvCxnSpPr>
        <p:spPr>
          <a:xfrm>
            <a:off x="6631619" y="3000652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1DD357-5A46-E14D-A850-1FF2B30FCC5C}"/>
              </a:ext>
            </a:extLst>
          </p:cNvPr>
          <p:cNvCxnSpPr/>
          <p:nvPr/>
        </p:nvCxnSpPr>
        <p:spPr>
          <a:xfrm>
            <a:off x="6631619" y="3534792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A85845-1865-3340-B86F-4F5B81E2B9C2}"/>
              </a:ext>
            </a:extLst>
          </p:cNvPr>
          <p:cNvCxnSpPr/>
          <p:nvPr/>
        </p:nvCxnSpPr>
        <p:spPr>
          <a:xfrm flipH="1" flipV="1">
            <a:off x="4838330" y="2388093"/>
            <a:ext cx="1793289" cy="61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81E880-5D5A-5849-AC06-C6F4230FCADC}"/>
              </a:ext>
            </a:extLst>
          </p:cNvPr>
          <p:cNvCxnSpPr/>
          <p:nvPr/>
        </p:nvCxnSpPr>
        <p:spPr>
          <a:xfrm flipH="1">
            <a:off x="3417903" y="2370338"/>
            <a:ext cx="141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1DFECF86-0C12-7F47-96E1-79598012F6A7}"/>
              </a:ext>
            </a:extLst>
          </p:cNvPr>
          <p:cNvSpPr/>
          <p:nvPr/>
        </p:nvSpPr>
        <p:spPr>
          <a:xfrm>
            <a:off x="2916639" y="2396971"/>
            <a:ext cx="598918" cy="1322773"/>
          </a:xfrm>
          <a:custGeom>
            <a:avLst/>
            <a:gdLst>
              <a:gd name="connsiteX0" fmla="*/ 510142 w 598918"/>
              <a:gd name="connsiteY0" fmla="*/ 0 h 1322773"/>
              <a:gd name="connsiteX1" fmla="*/ 4114 w 598918"/>
              <a:gd name="connsiteY1" fmla="*/ 470516 h 1322773"/>
              <a:gd name="connsiteX2" fmla="*/ 288200 w 598918"/>
              <a:gd name="connsiteY2" fmla="*/ 1091953 h 1322773"/>
              <a:gd name="connsiteX3" fmla="*/ 598918 w 598918"/>
              <a:gd name="connsiteY3" fmla="*/ 1322773 h 1322773"/>
              <a:gd name="connsiteX4" fmla="*/ 598918 w 598918"/>
              <a:gd name="connsiteY4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918" h="1322773">
                <a:moveTo>
                  <a:pt x="510142" y="0"/>
                </a:moveTo>
                <a:cubicBezTo>
                  <a:pt x="275623" y="144262"/>
                  <a:pt x="41104" y="288524"/>
                  <a:pt x="4114" y="470516"/>
                </a:cubicBezTo>
                <a:cubicBezTo>
                  <a:pt x="-32876" y="652508"/>
                  <a:pt x="189066" y="949910"/>
                  <a:pt x="288200" y="1091953"/>
                </a:cubicBezTo>
                <a:cubicBezTo>
                  <a:pt x="387334" y="1233996"/>
                  <a:pt x="598918" y="1322773"/>
                  <a:pt x="598918" y="1322773"/>
                </a:cubicBezTo>
                <a:lnTo>
                  <a:pt x="598918" y="1322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3952A-C73F-5E43-8CB4-7276E7BD7D08}"/>
              </a:ext>
            </a:extLst>
          </p:cNvPr>
          <p:cNvCxnSpPr/>
          <p:nvPr/>
        </p:nvCxnSpPr>
        <p:spPr>
          <a:xfrm>
            <a:off x="3533313" y="3719744"/>
            <a:ext cx="1429304" cy="1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421E35-B5A4-844C-9EE9-9ECC7CAB177C}"/>
              </a:ext>
            </a:extLst>
          </p:cNvPr>
          <p:cNvCxnSpPr/>
          <p:nvPr/>
        </p:nvCxnSpPr>
        <p:spPr>
          <a:xfrm flipV="1">
            <a:off x="4989250" y="3534792"/>
            <a:ext cx="1642369" cy="32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1BCDA0-C2E0-404F-9316-5DD3DD3A6DAC}"/>
              </a:ext>
            </a:extLst>
          </p:cNvPr>
          <p:cNvCxnSpPr/>
          <p:nvPr/>
        </p:nvCxnSpPr>
        <p:spPr>
          <a:xfrm>
            <a:off x="6631619" y="3000652"/>
            <a:ext cx="0" cy="53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6BB919-F329-1A44-B7C6-6F2C2917567C}"/>
              </a:ext>
            </a:extLst>
          </p:cNvPr>
          <p:cNvCxnSpPr/>
          <p:nvPr/>
        </p:nvCxnSpPr>
        <p:spPr>
          <a:xfrm>
            <a:off x="9889724" y="3000652"/>
            <a:ext cx="0" cy="53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62D1AE-3C31-D345-AA18-FF8086278678}"/>
              </a:ext>
            </a:extLst>
          </p:cNvPr>
          <p:cNvCxnSpPr/>
          <p:nvPr/>
        </p:nvCxnSpPr>
        <p:spPr>
          <a:xfrm>
            <a:off x="736847" y="798990"/>
            <a:ext cx="0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689E7C-EB13-AC46-AD95-7B960BD80E3F}"/>
              </a:ext>
            </a:extLst>
          </p:cNvPr>
          <p:cNvCxnSpPr/>
          <p:nvPr/>
        </p:nvCxnSpPr>
        <p:spPr>
          <a:xfrm>
            <a:off x="745724" y="6054571"/>
            <a:ext cx="1080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2906EC-DE9D-DC41-8CFF-A4A2E87B7E08}"/>
              </a:ext>
            </a:extLst>
          </p:cNvPr>
          <p:cNvCxnSpPr/>
          <p:nvPr/>
        </p:nvCxnSpPr>
        <p:spPr>
          <a:xfrm>
            <a:off x="736847" y="798990"/>
            <a:ext cx="11008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B6BEF5-AAAF-1143-B5A8-3C03219282E6}"/>
              </a:ext>
            </a:extLst>
          </p:cNvPr>
          <p:cNvCxnSpPr>
            <a:cxnSpLocks/>
          </p:cNvCxnSpPr>
          <p:nvPr/>
        </p:nvCxnSpPr>
        <p:spPr>
          <a:xfrm flipV="1">
            <a:off x="11549849" y="798990"/>
            <a:ext cx="195308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7D91F3-0953-504E-AFB0-40DF2108E6BA}"/>
              </a:ext>
            </a:extLst>
          </p:cNvPr>
          <p:cNvSpPr txBox="1"/>
          <p:nvPr/>
        </p:nvSpPr>
        <p:spPr>
          <a:xfrm>
            <a:off x="9889723" y="276448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FA6B9-AB91-0D4F-A628-B69D7ABAD65D}"/>
              </a:ext>
            </a:extLst>
          </p:cNvPr>
          <p:cNvSpPr txBox="1"/>
          <p:nvPr/>
        </p:nvSpPr>
        <p:spPr>
          <a:xfrm>
            <a:off x="9900924" y="33373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7BE342-7169-404C-84DD-69D074E9D402}"/>
              </a:ext>
            </a:extLst>
          </p:cNvPr>
          <p:cNvSpPr txBox="1"/>
          <p:nvPr/>
        </p:nvSpPr>
        <p:spPr>
          <a:xfrm>
            <a:off x="6518212" y="269437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CCBF3B-DE6E-2D42-BAB9-7484888AECB4}"/>
              </a:ext>
            </a:extLst>
          </p:cNvPr>
          <p:cNvSpPr txBox="1"/>
          <p:nvPr/>
        </p:nvSpPr>
        <p:spPr>
          <a:xfrm>
            <a:off x="4685082" y="20187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AB3AD-B100-0C44-B691-B692AC20181B}"/>
              </a:ext>
            </a:extLst>
          </p:cNvPr>
          <p:cNvSpPr txBox="1"/>
          <p:nvPr/>
        </p:nvSpPr>
        <p:spPr>
          <a:xfrm>
            <a:off x="6505005" y="35102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CD272-CEB6-FC4D-A42F-5C7BE9C2D500}"/>
              </a:ext>
            </a:extLst>
          </p:cNvPr>
          <p:cNvSpPr txBox="1"/>
          <p:nvPr/>
        </p:nvSpPr>
        <p:spPr>
          <a:xfrm>
            <a:off x="4809370" y="385496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9B8889-9E91-5A46-8821-3291880E82C8}"/>
              </a:ext>
            </a:extLst>
          </p:cNvPr>
          <p:cNvSpPr txBox="1"/>
          <p:nvPr/>
        </p:nvSpPr>
        <p:spPr>
          <a:xfrm>
            <a:off x="3226819" y="200100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D6198B-2D0C-A94C-8595-C442EC7B5267}"/>
              </a:ext>
            </a:extLst>
          </p:cNvPr>
          <p:cNvSpPr txBox="1"/>
          <p:nvPr/>
        </p:nvSpPr>
        <p:spPr>
          <a:xfrm>
            <a:off x="3341279" y="37197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3CEA8DD-20D4-A347-B56A-434A8702A721}"/>
              </a:ext>
            </a:extLst>
          </p:cNvPr>
          <p:cNvSpPr txBox="1"/>
          <p:nvPr/>
        </p:nvSpPr>
        <p:spPr>
          <a:xfrm>
            <a:off x="497780" y="60474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EA8F03-27EC-1042-8502-2D2617F47D87}"/>
              </a:ext>
            </a:extLst>
          </p:cNvPr>
          <p:cNvSpPr txBox="1"/>
          <p:nvPr/>
        </p:nvSpPr>
        <p:spPr>
          <a:xfrm>
            <a:off x="745724" y="7989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CEF14A-26CD-D740-9F16-764CF9AC73EE}"/>
              </a:ext>
            </a:extLst>
          </p:cNvPr>
          <p:cNvSpPr txBox="1"/>
          <p:nvPr/>
        </p:nvSpPr>
        <p:spPr>
          <a:xfrm>
            <a:off x="11234479" y="5685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792959-F990-5B47-A4D5-80E92150E47A}"/>
              </a:ext>
            </a:extLst>
          </p:cNvPr>
          <p:cNvSpPr txBox="1"/>
          <p:nvPr/>
        </p:nvSpPr>
        <p:spPr>
          <a:xfrm>
            <a:off x="11647503" y="497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1969A2-09BC-AA44-B218-945EA96AFB65}"/>
              </a:ext>
            </a:extLst>
          </p:cNvPr>
          <p:cNvSpPr txBox="1"/>
          <p:nvPr/>
        </p:nvSpPr>
        <p:spPr>
          <a:xfrm>
            <a:off x="9852097" y="30788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FC1D97-1E35-6341-A233-634A8D8C4939}"/>
              </a:ext>
            </a:extLst>
          </p:cNvPr>
          <p:cNvSpPr txBox="1"/>
          <p:nvPr/>
        </p:nvSpPr>
        <p:spPr>
          <a:xfrm>
            <a:off x="8220721" y="339587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8DCEA8-E9A1-EF49-B7C7-760DE73B853E}"/>
              </a:ext>
            </a:extLst>
          </p:cNvPr>
          <p:cNvSpPr txBox="1"/>
          <p:nvPr/>
        </p:nvSpPr>
        <p:spPr>
          <a:xfrm>
            <a:off x="5705802" y="35452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5052BC-E51F-7148-889E-64A6CE32CC65}"/>
              </a:ext>
            </a:extLst>
          </p:cNvPr>
          <p:cNvSpPr txBox="1"/>
          <p:nvPr/>
        </p:nvSpPr>
        <p:spPr>
          <a:xfrm>
            <a:off x="3964727" y="368361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566B71-A98E-EA45-BF24-719C5A6CAAD8}"/>
              </a:ext>
            </a:extLst>
          </p:cNvPr>
          <p:cNvSpPr txBox="1"/>
          <p:nvPr/>
        </p:nvSpPr>
        <p:spPr>
          <a:xfrm>
            <a:off x="3941471" y="20472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5EF762-BA5F-5749-9594-572772458EF1}"/>
              </a:ext>
            </a:extLst>
          </p:cNvPr>
          <p:cNvSpPr txBox="1"/>
          <p:nvPr/>
        </p:nvSpPr>
        <p:spPr>
          <a:xfrm>
            <a:off x="2744579" y="28133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C1FF04-065C-5D46-9B65-7D486252322C}"/>
              </a:ext>
            </a:extLst>
          </p:cNvPr>
          <p:cNvSpPr txBox="1"/>
          <p:nvPr/>
        </p:nvSpPr>
        <p:spPr>
          <a:xfrm>
            <a:off x="6539286" y="208704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1B1777-CE60-394D-85B3-297AE7ACC346}"/>
              </a:ext>
            </a:extLst>
          </p:cNvPr>
          <p:cNvSpPr txBox="1"/>
          <p:nvPr/>
        </p:nvSpPr>
        <p:spPr>
          <a:xfrm>
            <a:off x="5763289" y="243498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A71124-0C34-C64E-A256-0A1743D05D09}"/>
              </a:ext>
            </a:extLst>
          </p:cNvPr>
          <p:cNvSpPr txBox="1"/>
          <p:nvPr/>
        </p:nvSpPr>
        <p:spPr>
          <a:xfrm>
            <a:off x="6478372" y="305738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7222C8-73DE-934D-90A3-B796AFBC232D}"/>
              </a:ext>
            </a:extLst>
          </p:cNvPr>
          <p:cNvSpPr txBox="1"/>
          <p:nvPr/>
        </p:nvSpPr>
        <p:spPr>
          <a:xfrm>
            <a:off x="366252" y="33195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D0DC6A-19C6-5041-A41D-89185ED49788}"/>
              </a:ext>
            </a:extLst>
          </p:cNvPr>
          <p:cNvSpPr txBox="1"/>
          <p:nvPr/>
        </p:nvSpPr>
        <p:spPr>
          <a:xfrm>
            <a:off x="5107830" y="60398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C4F78-8B04-2745-A6AD-0BC1D0037C96}"/>
              </a:ext>
            </a:extLst>
          </p:cNvPr>
          <p:cNvSpPr txBox="1"/>
          <p:nvPr/>
        </p:nvSpPr>
        <p:spPr>
          <a:xfrm>
            <a:off x="5890120" y="5214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BF9407-DBE2-394B-8287-A5C733031736}"/>
              </a:ext>
            </a:extLst>
          </p:cNvPr>
          <p:cNvSpPr txBox="1"/>
          <p:nvPr/>
        </p:nvSpPr>
        <p:spPr>
          <a:xfrm>
            <a:off x="11358976" y="32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B87DB8-DEAB-1544-8EBA-A4F34DA1D45A}"/>
              </a:ext>
            </a:extLst>
          </p:cNvPr>
          <p:cNvCxnSpPr>
            <a:cxnSpLocks/>
          </p:cNvCxnSpPr>
          <p:nvPr/>
        </p:nvCxnSpPr>
        <p:spPr>
          <a:xfrm flipV="1">
            <a:off x="6637956" y="1652546"/>
            <a:ext cx="153247" cy="133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251E45-F219-1446-A238-FCAC8E77E971}"/>
              </a:ext>
            </a:extLst>
          </p:cNvPr>
          <p:cNvCxnSpPr>
            <a:stCxn id="55" idx="0"/>
          </p:cNvCxnSpPr>
          <p:nvPr/>
        </p:nvCxnSpPr>
        <p:spPr>
          <a:xfrm>
            <a:off x="6658252" y="3510211"/>
            <a:ext cx="13207" cy="156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9F1E0-853D-4641-B92E-575C97A35E95}"/>
              </a:ext>
            </a:extLst>
          </p:cNvPr>
          <p:cNvCxnSpPr/>
          <p:nvPr/>
        </p:nvCxnSpPr>
        <p:spPr>
          <a:xfrm flipV="1">
            <a:off x="6800243" y="1626654"/>
            <a:ext cx="3136194" cy="2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D7CBE-3169-8F47-BFBB-F200563FF0D1}"/>
              </a:ext>
            </a:extLst>
          </p:cNvPr>
          <p:cNvCxnSpPr>
            <a:stCxn id="51" idx="1"/>
          </p:cNvCxnSpPr>
          <p:nvPr/>
        </p:nvCxnSpPr>
        <p:spPr>
          <a:xfrm flipV="1">
            <a:off x="9889723" y="1629968"/>
            <a:ext cx="6123" cy="131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22A9E8-105C-CB4F-8F17-483987515A7C}"/>
              </a:ext>
            </a:extLst>
          </p:cNvPr>
          <p:cNvCxnSpPr/>
          <p:nvPr/>
        </p:nvCxnSpPr>
        <p:spPr>
          <a:xfrm>
            <a:off x="6701745" y="5073162"/>
            <a:ext cx="31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2FD043-934F-E94D-9C5F-59F324BF0CBC}"/>
              </a:ext>
            </a:extLst>
          </p:cNvPr>
          <p:cNvCxnSpPr>
            <a:endCxn id="52" idx="1"/>
          </p:cNvCxnSpPr>
          <p:nvPr/>
        </p:nvCxnSpPr>
        <p:spPr>
          <a:xfrm flipV="1">
            <a:off x="9900924" y="3522047"/>
            <a:ext cx="0" cy="155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66C52A0-ED69-1E44-88B4-88CDED29EEA4}"/>
              </a:ext>
            </a:extLst>
          </p:cNvPr>
          <p:cNvSpPr txBox="1"/>
          <p:nvPr/>
        </p:nvSpPr>
        <p:spPr>
          <a:xfrm>
            <a:off x="6478372" y="49559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FB4341-0D85-F240-B251-5429336E6F95}"/>
              </a:ext>
            </a:extLst>
          </p:cNvPr>
          <p:cNvSpPr txBox="1"/>
          <p:nvPr/>
        </p:nvSpPr>
        <p:spPr>
          <a:xfrm>
            <a:off x="6595924" y="14426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0C0445-210F-8741-8137-DF078DE86F26}"/>
              </a:ext>
            </a:extLst>
          </p:cNvPr>
          <p:cNvSpPr txBox="1"/>
          <p:nvPr/>
        </p:nvSpPr>
        <p:spPr>
          <a:xfrm>
            <a:off x="9792066" y="49791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2EF27E-8592-2049-892D-124B3B34CBAE}"/>
              </a:ext>
            </a:extLst>
          </p:cNvPr>
          <p:cNvSpPr txBox="1"/>
          <p:nvPr/>
        </p:nvSpPr>
        <p:spPr>
          <a:xfrm>
            <a:off x="9792066" y="142351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5D342C-53BD-494F-8970-4C7008BC1521}"/>
              </a:ext>
            </a:extLst>
          </p:cNvPr>
          <p:cNvSpPr txBox="1"/>
          <p:nvPr/>
        </p:nvSpPr>
        <p:spPr>
          <a:xfrm>
            <a:off x="8634802" y="28096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FCD3B-1A08-A54D-8307-999A9CD5E1B1}"/>
              </a:ext>
            </a:extLst>
          </p:cNvPr>
          <p:cNvSpPr txBox="1"/>
          <p:nvPr/>
        </p:nvSpPr>
        <p:spPr>
          <a:xfrm>
            <a:off x="9728977" y="214494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F9FF3E-4350-9142-9D78-43E721770E85}"/>
              </a:ext>
            </a:extLst>
          </p:cNvPr>
          <p:cNvSpPr txBox="1"/>
          <p:nvPr/>
        </p:nvSpPr>
        <p:spPr>
          <a:xfrm>
            <a:off x="8182461" y="149919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588F8F-ED79-1545-B26C-6537B1F66B52}"/>
              </a:ext>
            </a:extLst>
          </p:cNvPr>
          <p:cNvSpPr txBox="1"/>
          <p:nvPr/>
        </p:nvSpPr>
        <p:spPr>
          <a:xfrm>
            <a:off x="6505005" y="421729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ADB00C9-E845-9B4D-A8E3-F0391C87FE96}"/>
              </a:ext>
            </a:extLst>
          </p:cNvPr>
          <p:cNvSpPr txBox="1"/>
          <p:nvPr/>
        </p:nvSpPr>
        <p:spPr>
          <a:xfrm>
            <a:off x="8158845" y="494503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A8236B-0962-AA40-9CDC-9DA8F08EE713}"/>
              </a:ext>
            </a:extLst>
          </p:cNvPr>
          <p:cNvSpPr txBox="1"/>
          <p:nvPr/>
        </p:nvSpPr>
        <p:spPr>
          <a:xfrm>
            <a:off x="9736476" y="40036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18769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AC08234-3A60-3A43-8705-0CBD11F9E473}"/>
              </a:ext>
            </a:extLst>
          </p:cNvPr>
          <p:cNvCxnSpPr/>
          <p:nvPr/>
        </p:nvCxnSpPr>
        <p:spPr>
          <a:xfrm>
            <a:off x="4148301" y="3241284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21DD357-5A46-E14D-A850-1FF2B30FCC5C}"/>
              </a:ext>
            </a:extLst>
          </p:cNvPr>
          <p:cNvCxnSpPr/>
          <p:nvPr/>
        </p:nvCxnSpPr>
        <p:spPr>
          <a:xfrm>
            <a:off x="4148301" y="3775424"/>
            <a:ext cx="32581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A85845-1865-3340-B86F-4F5B81E2B9C2}"/>
              </a:ext>
            </a:extLst>
          </p:cNvPr>
          <p:cNvCxnSpPr/>
          <p:nvPr/>
        </p:nvCxnSpPr>
        <p:spPr>
          <a:xfrm flipH="1" flipV="1">
            <a:off x="2355012" y="2628725"/>
            <a:ext cx="1793289" cy="6125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881E880-5D5A-5849-AC06-C6F4230FCADC}"/>
              </a:ext>
            </a:extLst>
          </p:cNvPr>
          <p:cNvCxnSpPr/>
          <p:nvPr/>
        </p:nvCxnSpPr>
        <p:spPr>
          <a:xfrm flipH="1">
            <a:off x="934585" y="2610970"/>
            <a:ext cx="14115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32">
            <a:extLst>
              <a:ext uri="{FF2B5EF4-FFF2-40B4-BE49-F238E27FC236}">
                <a16:creationId xmlns:a16="http://schemas.microsoft.com/office/drawing/2014/main" id="{1DFECF86-0C12-7F47-96E1-79598012F6A7}"/>
              </a:ext>
            </a:extLst>
          </p:cNvPr>
          <p:cNvSpPr/>
          <p:nvPr/>
        </p:nvSpPr>
        <p:spPr>
          <a:xfrm>
            <a:off x="433321" y="2637603"/>
            <a:ext cx="598918" cy="1322773"/>
          </a:xfrm>
          <a:custGeom>
            <a:avLst/>
            <a:gdLst>
              <a:gd name="connsiteX0" fmla="*/ 510142 w 598918"/>
              <a:gd name="connsiteY0" fmla="*/ 0 h 1322773"/>
              <a:gd name="connsiteX1" fmla="*/ 4114 w 598918"/>
              <a:gd name="connsiteY1" fmla="*/ 470516 h 1322773"/>
              <a:gd name="connsiteX2" fmla="*/ 288200 w 598918"/>
              <a:gd name="connsiteY2" fmla="*/ 1091953 h 1322773"/>
              <a:gd name="connsiteX3" fmla="*/ 598918 w 598918"/>
              <a:gd name="connsiteY3" fmla="*/ 1322773 h 1322773"/>
              <a:gd name="connsiteX4" fmla="*/ 598918 w 598918"/>
              <a:gd name="connsiteY4" fmla="*/ 1322773 h 1322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918" h="1322773">
                <a:moveTo>
                  <a:pt x="510142" y="0"/>
                </a:moveTo>
                <a:cubicBezTo>
                  <a:pt x="275623" y="144262"/>
                  <a:pt x="41104" y="288524"/>
                  <a:pt x="4114" y="470516"/>
                </a:cubicBezTo>
                <a:cubicBezTo>
                  <a:pt x="-32876" y="652508"/>
                  <a:pt x="189066" y="949910"/>
                  <a:pt x="288200" y="1091953"/>
                </a:cubicBezTo>
                <a:cubicBezTo>
                  <a:pt x="387334" y="1233996"/>
                  <a:pt x="598918" y="1322773"/>
                  <a:pt x="598918" y="1322773"/>
                </a:cubicBezTo>
                <a:lnTo>
                  <a:pt x="598918" y="132277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313952A-C73F-5E43-8CB4-7276E7BD7D08}"/>
              </a:ext>
            </a:extLst>
          </p:cNvPr>
          <p:cNvCxnSpPr/>
          <p:nvPr/>
        </p:nvCxnSpPr>
        <p:spPr>
          <a:xfrm>
            <a:off x="1049995" y="3960376"/>
            <a:ext cx="1429304" cy="1154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421E35-B5A4-844C-9EE9-9ECC7CAB177C}"/>
              </a:ext>
            </a:extLst>
          </p:cNvPr>
          <p:cNvCxnSpPr/>
          <p:nvPr/>
        </p:nvCxnSpPr>
        <p:spPr>
          <a:xfrm flipV="1">
            <a:off x="2505932" y="3775424"/>
            <a:ext cx="1642369" cy="3225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1BCDA0-C2E0-404F-9316-5DD3DD3A6DAC}"/>
              </a:ext>
            </a:extLst>
          </p:cNvPr>
          <p:cNvCxnSpPr/>
          <p:nvPr/>
        </p:nvCxnSpPr>
        <p:spPr>
          <a:xfrm>
            <a:off x="4148301" y="3241284"/>
            <a:ext cx="0" cy="53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06BB919-F329-1A44-B7C6-6F2C2917567C}"/>
              </a:ext>
            </a:extLst>
          </p:cNvPr>
          <p:cNvCxnSpPr/>
          <p:nvPr/>
        </p:nvCxnSpPr>
        <p:spPr>
          <a:xfrm>
            <a:off x="7406406" y="3241284"/>
            <a:ext cx="0" cy="534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37D91F3-0953-504E-AFB0-40DF2108E6BA}"/>
              </a:ext>
            </a:extLst>
          </p:cNvPr>
          <p:cNvSpPr txBox="1"/>
          <p:nvPr/>
        </p:nvSpPr>
        <p:spPr>
          <a:xfrm>
            <a:off x="7406405" y="300511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B4FA6B9-AB91-0D4F-A628-B69D7ABAD65D}"/>
              </a:ext>
            </a:extLst>
          </p:cNvPr>
          <p:cNvSpPr txBox="1"/>
          <p:nvPr/>
        </p:nvSpPr>
        <p:spPr>
          <a:xfrm>
            <a:off x="7417606" y="357801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07BE342-7169-404C-84DD-69D074E9D402}"/>
              </a:ext>
            </a:extLst>
          </p:cNvPr>
          <p:cNvSpPr txBox="1"/>
          <p:nvPr/>
        </p:nvSpPr>
        <p:spPr>
          <a:xfrm>
            <a:off x="4034894" y="29350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9CCBF3B-DE6E-2D42-BAB9-7484888AECB4}"/>
              </a:ext>
            </a:extLst>
          </p:cNvPr>
          <p:cNvSpPr txBox="1"/>
          <p:nvPr/>
        </p:nvSpPr>
        <p:spPr>
          <a:xfrm>
            <a:off x="2201764" y="22593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BAAB3AD-B100-0C44-B691-B692AC20181B}"/>
              </a:ext>
            </a:extLst>
          </p:cNvPr>
          <p:cNvSpPr txBox="1"/>
          <p:nvPr/>
        </p:nvSpPr>
        <p:spPr>
          <a:xfrm>
            <a:off x="4021687" y="37508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DBCD272-CEB6-FC4D-A42F-5C7BE9C2D500}"/>
              </a:ext>
            </a:extLst>
          </p:cNvPr>
          <p:cNvSpPr txBox="1"/>
          <p:nvPr/>
        </p:nvSpPr>
        <p:spPr>
          <a:xfrm>
            <a:off x="2326052" y="409559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B9B8889-9E91-5A46-8821-3291880E82C8}"/>
              </a:ext>
            </a:extLst>
          </p:cNvPr>
          <p:cNvSpPr txBox="1"/>
          <p:nvPr/>
        </p:nvSpPr>
        <p:spPr>
          <a:xfrm>
            <a:off x="743501" y="224163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2D6198B-2D0C-A94C-8595-C442EC7B5267}"/>
              </a:ext>
            </a:extLst>
          </p:cNvPr>
          <p:cNvSpPr txBox="1"/>
          <p:nvPr/>
        </p:nvSpPr>
        <p:spPr>
          <a:xfrm>
            <a:off x="857961" y="396037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41969A2-09BC-AA44-B218-945EA96AFB65}"/>
              </a:ext>
            </a:extLst>
          </p:cNvPr>
          <p:cNvSpPr txBox="1"/>
          <p:nvPr/>
        </p:nvSpPr>
        <p:spPr>
          <a:xfrm>
            <a:off x="7368779" y="33194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AFC1D97-1E35-6341-A233-634A8D8C4939}"/>
              </a:ext>
            </a:extLst>
          </p:cNvPr>
          <p:cNvSpPr txBox="1"/>
          <p:nvPr/>
        </p:nvSpPr>
        <p:spPr>
          <a:xfrm>
            <a:off x="5737403" y="36365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7B8DCEA8-E9A1-EF49-B7C7-760DE73B853E}"/>
              </a:ext>
            </a:extLst>
          </p:cNvPr>
          <p:cNvSpPr txBox="1"/>
          <p:nvPr/>
        </p:nvSpPr>
        <p:spPr>
          <a:xfrm>
            <a:off x="3222484" y="37858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35052BC-E51F-7148-889E-64A6CE32CC65}"/>
              </a:ext>
            </a:extLst>
          </p:cNvPr>
          <p:cNvSpPr txBox="1"/>
          <p:nvPr/>
        </p:nvSpPr>
        <p:spPr>
          <a:xfrm>
            <a:off x="1481409" y="392424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6566B71-A98E-EA45-BF24-719C5A6CAAD8}"/>
              </a:ext>
            </a:extLst>
          </p:cNvPr>
          <p:cNvSpPr txBox="1"/>
          <p:nvPr/>
        </p:nvSpPr>
        <p:spPr>
          <a:xfrm>
            <a:off x="1458153" y="228785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85EF762-BA5F-5749-9594-572772458EF1}"/>
              </a:ext>
            </a:extLst>
          </p:cNvPr>
          <p:cNvSpPr txBox="1"/>
          <p:nvPr/>
        </p:nvSpPr>
        <p:spPr>
          <a:xfrm>
            <a:off x="261261" y="305399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EC1FF04-065C-5D46-9B65-7D486252322C}"/>
              </a:ext>
            </a:extLst>
          </p:cNvPr>
          <p:cNvSpPr txBox="1"/>
          <p:nvPr/>
        </p:nvSpPr>
        <p:spPr>
          <a:xfrm>
            <a:off x="4055968" y="232767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71B1777-CE60-394D-85B3-297AE7ACC346}"/>
              </a:ext>
            </a:extLst>
          </p:cNvPr>
          <p:cNvSpPr txBox="1"/>
          <p:nvPr/>
        </p:nvSpPr>
        <p:spPr>
          <a:xfrm>
            <a:off x="3279971" y="26756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A71124-0C34-C64E-A256-0A1743D05D09}"/>
              </a:ext>
            </a:extLst>
          </p:cNvPr>
          <p:cNvSpPr txBox="1"/>
          <p:nvPr/>
        </p:nvSpPr>
        <p:spPr>
          <a:xfrm>
            <a:off x="3995054" y="32980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2B87DB8-DEAB-1544-8EBA-A4F34DA1D45A}"/>
              </a:ext>
            </a:extLst>
          </p:cNvPr>
          <p:cNvCxnSpPr>
            <a:cxnSpLocks/>
          </p:cNvCxnSpPr>
          <p:nvPr/>
        </p:nvCxnSpPr>
        <p:spPr>
          <a:xfrm flipV="1">
            <a:off x="4154638" y="1893178"/>
            <a:ext cx="153247" cy="1331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7251E45-F219-1446-A238-FCAC8E77E971}"/>
              </a:ext>
            </a:extLst>
          </p:cNvPr>
          <p:cNvCxnSpPr>
            <a:stCxn id="55" idx="0"/>
          </p:cNvCxnSpPr>
          <p:nvPr/>
        </p:nvCxnSpPr>
        <p:spPr>
          <a:xfrm>
            <a:off x="4174934" y="3750843"/>
            <a:ext cx="13207" cy="15629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189F1E0-853D-4641-B92E-575C97A35E95}"/>
              </a:ext>
            </a:extLst>
          </p:cNvPr>
          <p:cNvCxnSpPr/>
          <p:nvPr/>
        </p:nvCxnSpPr>
        <p:spPr>
          <a:xfrm flipV="1">
            <a:off x="4316925" y="1867286"/>
            <a:ext cx="3136194" cy="258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4FD7CBE-3169-8F47-BFBB-F200563FF0D1}"/>
              </a:ext>
            </a:extLst>
          </p:cNvPr>
          <p:cNvCxnSpPr>
            <a:stCxn id="51" idx="1"/>
          </p:cNvCxnSpPr>
          <p:nvPr/>
        </p:nvCxnSpPr>
        <p:spPr>
          <a:xfrm flipV="1">
            <a:off x="7406405" y="1870600"/>
            <a:ext cx="6123" cy="13191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C22A9E8-105C-CB4F-8F17-483987515A7C}"/>
              </a:ext>
            </a:extLst>
          </p:cNvPr>
          <p:cNvCxnSpPr/>
          <p:nvPr/>
        </p:nvCxnSpPr>
        <p:spPr>
          <a:xfrm>
            <a:off x="4218427" y="5313794"/>
            <a:ext cx="31804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2FD043-934F-E94D-9C5F-59F324BF0CBC}"/>
              </a:ext>
            </a:extLst>
          </p:cNvPr>
          <p:cNvCxnSpPr>
            <a:endCxn id="52" idx="1"/>
          </p:cNvCxnSpPr>
          <p:nvPr/>
        </p:nvCxnSpPr>
        <p:spPr>
          <a:xfrm flipV="1">
            <a:off x="7417606" y="3762679"/>
            <a:ext cx="0" cy="1551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B66C52A0-ED69-1E44-88B4-88CDED29EEA4}"/>
              </a:ext>
            </a:extLst>
          </p:cNvPr>
          <p:cNvSpPr txBox="1"/>
          <p:nvPr/>
        </p:nvSpPr>
        <p:spPr>
          <a:xfrm>
            <a:off x="3995054" y="5196592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FB4341-0D85-F240-B251-5429336E6F95}"/>
              </a:ext>
            </a:extLst>
          </p:cNvPr>
          <p:cNvSpPr txBox="1"/>
          <p:nvPr/>
        </p:nvSpPr>
        <p:spPr>
          <a:xfrm>
            <a:off x="4112606" y="16832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15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90C0445-210F-8741-8137-DF078DE86F26}"/>
              </a:ext>
            </a:extLst>
          </p:cNvPr>
          <p:cNvSpPr txBox="1"/>
          <p:nvPr/>
        </p:nvSpPr>
        <p:spPr>
          <a:xfrm>
            <a:off x="7308748" y="521981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13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2EF27E-8592-2049-892D-124B3B34CBAE}"/>
              </a:ext>
            </a:extLst>
          </p:cNvPr>
          <p:cNvSpPr txBox="1"/>
          <p:nvPr/>
        </p:nvSpPr>
        <p:spPr>
          <a:xfrm>
            <a:off x="7308748" y="166414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65D342C-53BD-494F-8970-4C7008BC1521}"/>
              </a:ext>
            </a:extLst>
          </p:cNvPr>
          <p:cNvSpPr txBox="1"/>
          <p:nvPr/>
        </p:nvSpPr>
        <p:spPr>
          <a:xfrm>
            <a:off x="6151484" y="30502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DAFCD3B-1A08-A54D-8307-999A9CD5E1B1}"/>
              </a:ext>
            </a:extLst>
          </p:cNvPr>
          <p:cNvSpPr txBox="1"/>
          <p:nvPr/>
        </p:nvSpPr>
        <p:spPr>
          <a:xfrm>
            <a:off x="7245659" y="238557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16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F9FF3E-4350-9142-9D78-43E721770E85}"/>
              </a:ext>
            </a:extLst>
          </p:cNvPr>
          <p:cNvSpPr txBox="1"/>
          <p:nvPr/>
        </p:nvSpPr>
        <p:spPr>
          <a:xfrm>
            <a:off x="5699143" y="1739827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7588F8F-ED79-1545-B26C-6537B1F66B52}"/>
              </a:ext>
            </a:extLst>
          </p:cNvPr>
          <p:cNvSpPr txBox="1"/>
          <p:nvPr/>
        </p:nvSpPr>
        <p:spPr>
          <a:xfrm>
            <a:off x="4021687" y="445792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ADB00C9-E845-9B4D-A8E3-F0391C87FE96}"/>
              </a:ext>
            </a:extLst>
          </p:cNvPr>
          <p:cNvSpPr txBox="1"/>
          <p:nvPr/>
        </p:nvSpPr>
        <p:spPr>
          <a:xfrm>
            <a:off x="5675527" y="518566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BA8236B-0962-AA40-9CDC-9DA8F08EE713}"/>
              </a:ext>
            </a:extLst>
          </p:cNvPr>
          <p:cNvSpPr txBox="1"/>
          <p:nvPr/>
        </p:nvSpPr>
        <p:spPr>
          <a:xfrm>
            <a:off x="7253158" y="4244258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15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90EE0BF-4C9E-BC4F-9E02-2D999325209A}"/>
              </a:ext>
            </a:extLst>
          </p:cNvPr>
          <p:cNvCxnSpPr/>
          <p:nvPr/>
        </p:nvCxnSpPr>
        <p:spPr>
          <a:xfrm>
            <a:off x="8730114" y="3005118"/>
            <a:ext cx="2695073" cy="39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54099-1A1B-2C40-B8D3-3F1B6728EFD5}"/>
              </a:ext>
            </a:extLst>
          </p:cNvPr>
          <p:cNvCxnSpPr/>
          <p:nvPr/>
        </p:nvCxnSpPr>
        <p:spPr>
          <a:xfrm>
            <a:off x="8691468" y="3005118"/>
            <a:ext cx="86772" cy="1528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87526-CD52-CA47-8CD7-DC1F5AC3F552}"/>
              </a:ext>
            </a:extLst>
          </p:cNvPr>
          <p:cNvCxnSpPr/>
          <p:nvPr/>
        </p:nvCxnSpPr>
        <p:spPr>
          <a:xfrm>
            <a:off x="8791316" y="4543124"/>
            <a:ext cx="2797501" cy="704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146EC0E-4DD0-CD46-9C7F-2ED2AA3FC06A}"/>
              </a:ext>
            </a:extLst>
          </p:cNvPr>
          <p:cNvCxnSpPr/>
          <p:nvPr/>
        </p:nvCxnSpPr>
        <p:spPr>
          <a:xfrm>
            <a:off x="11425187" y="3044951"/>
            <a:ext cx="154005" cy="1568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0F5C6F9F-ACF4-7340-9072-6DBAA484E6A1}"/>
              </a:ext>
            </a:extLst>
          </p:cNvPr>
          <p:cNvSpPr txBox="1"/>
          <p:nvPr/>
        </p:nvSpPr>
        <p:spPr>
          <a:xfrm>
            <a:off x="11254939" y="266546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18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C1870BB-595B-6546-9F16-80B42E47B6C3}"/>
              </a:ext>
            </a:extLst>
          </p:cNvPr>
          <p:cNvSpPr txBox="1"/>
          <p:nvPr/>
        </p:nvSpPr>
        <p:spPr>
          <a:xfrm>
            <a:off x="11425187" y="465342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195FDC-7D4F-7D46-97D9-8095F0A6C8C5}"/>
              </a:ext>
            </a:extLst>
          </p:cNvPr>
          <p:cNvSpPr txBox="1"/>
          <p:nvPr/>
        </p:nvSpPr>
        <p:spPr>
          <a:xfrm>
            <a:off x="8367769" y="265476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C128FA3-5947-5441-A770-BD2518D51313}"/>
              </a:ext>
            </a:extLst>
          </p:cNvPr>
          <p:cNvSpPr txBox="1"/>
          <p:nvPr/>
        </p:nvSpPr>
        <p:spPr>
          <a:xfrm>
            <a:off x="8477307" y="45229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D9C44F6-D62F-0846-B5BF-C391852AFF12}"/>
              </a:ext>
            </a:extLst>
          </p:cNvPr>
          <p:cNvSpPr txBox="1"/>
          <p:nvPr/>
        </p:nvSpPr>
        <p:spPr>
          <a:xfrm>
            <a:off x="8482948" y="355227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9316BE6-85BF-4F45-8AF1-11AE1CFC21AF}"/>
              </a:ext>
            </a:extLst>
          </p:cNvPr>
          <p:cNvSpPr txBox="1"/>
          <p:nvPr/>
        </p:nvSpPr>
        <p:spPr>
          <a:xfrm>
            <a:off x="9931524" y="2839426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E97B51B-24DB-604E-B46A-390F377E87F7}"/>
              </a:ext>
            </a:extLst>
          </p:cNvPr>
          <p:cNvSpPr txBox="1"/>
          <p:nvPr/>
        </p:nvSpPr>
        <p:spPr>
          <a:xfrm>
            <a:off x="11254939" y="362838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5A133F9E-1B8D-3848-9DAD-9F98BF0B6E5C}"/>
              </a:ext>
            </a:extLst>
          </p:cNvPr>
          <p:cNvSpPr txBox="1"/>
          <p:nvPr/>
        </p:nvSpPr>
        <p:spPr>
          <a:xfrm>
            <a:off x="10014941" y="442892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140645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2F74D8E-D0F1-1B49-9B70-502DC841C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82" y="223774"/>
            <a:ext cx="3035046" cy="162174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6AF3BDA-13DA-AF42-8097-B653455B4A8A}"/>
              </a:ext>
            </a:extLst>
          </p:cNvPr>
          <p:cNvCxnSpPr/>
          <p:nvPr/>
        </p:nvCxnSpPr>
        <p:spPr>
          <a:xfrm>
            <a:off x="2798064" y="2029968"/>
            <a:ext cx="2944368" cy="667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646DC57-F835-A549-A24E-BB30B3B6AA3B}"/>
              </a:ext>
            </a:extLst>
          </p:cNvPr>
          <p:cNvCxnSpPr/>
          <p:nvPr/>
        </p:nvCxnSpPr>
        <p:spPr>
          <a:xfrm>
            <a:off x="5733288" y="2697480"/>
            <a:ext cx="0" cy="1901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4291CED-EAF1-8942-90F8-9B687B52974B}"/>
              </a:ext>
            </a:extLst>
          </p:cNvPr>
          <p:cNvCxnSpPr/>
          <p:nvPr/>
        </p:nvCxnSpPr>
        <p:spPr>
          <a:xfrm flipH="1">
            <a:off x="2651760" y="4590288"/>
            <a:ext cx="3090672" cy="113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EE51984-5A6F-8D49-AB25-1A7FBF8BB61B}"/>
              </a:ext>
            </a:extLst>
          </p:cNvPr>
          <p:cNvCxnSpPr/>
          <p:nvPr/>
        </p:nvCxnSpPr>
        <p:spPr>
          <a:xfrm flipV="1">
            <a:off x="5742432" y="1938528"/>
            <a:ext cx="941832" cy="75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CDB125-EE49-B440-808F-6414814CF548}"/>
              </a:ext>
            </a:extLst>
          </p:cNvPr>
          <p:cNvCxnSpPr/>
          <p:nvPr/>
        </p:nvCxnSpPr>
        <p:spPr>
          <a:xfrm>
            <a:off x="5742432" y="4590288"/>
            <a:ext cx="941832" cy="758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1F2A0EC-24C0-5649-A543-7392CBD328F9}"/>
              </a:ext>
            </a:extLst>
          </p:cNvPr>
          <p:cNvCxnSpPr/>
          <p:nvPr/>
        </p:nvCxnSpPr>
        <p:spPr>
          <a:xfrm flipV="1">
            <a:off x="6684264" y="118872"/>
            <a:ext cx="530352" cy="181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082FF32-FC59-7F42-A835-8407891096E8}"/>
              </a:ext>
            </a:extLst>
          </p:cNvPr>
          <p:cNvCxnSpPr/>
          <p:nvPr/>
        </p:nvCxnSpPr>
        <p:spPr>
          <a:xfrm>
            <a:off x="6684264" y="5349240"/>
            <a:ext cx="274320" cy="15087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C45E95C-836F-E04D-95BD-6E2009F5934C}"/>
              </a:ext>
            </a:extLst>
          </p:cNvPr>
          <p:cNvCxnSpPr/>
          <p:nvPr/>
        </p:nvCxnSpPr>
        <p:spPr>
          <a:xfrm>
            <a:off x="6684264" y="1938528"/>
            <a:ext cx="0" cy="34107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EDBD3AE-4CFB-7C47-AFB6-2D3870BDB825}"/>
              </a:ext>
            </a:extLst>
          </p:cNvPr>
          <p:cNvCxnSpPr/>
          <p:nvPr/>
        </p:nvCxnSpPr>
        <p:spPr>
          <a:xfrm>
            <a:off x="6684264" y="1938528"/>
            <a:ext cx="4233672" cy="4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7B75757-01E4-334B-ABBC-0978C61ACBA7}"/>
              </a:ext>
            </a:extLst>
          </p:cNvPr>
          <p:cNvCxnSpPr/>
          <p:nvPr/>
        </p:nvCxnSpPr>
        <p:spPr>
          <a:xfrm>
            <a:off x="6684264" y="5349240"/>
            <a:ext cx="4462272" cy="118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03A9B9C-78F6-704A-9D19-4BDFDD7F8398}"/>
              </a:ext>
            </a:extLst>
          </p:cNvPr>
          <p:cNvSpPr txBox="1"/>
          <p:nvPr/>
        </p:nvSpPr>
        <p:spPr>
          <a:xfrm>
            <a:off x="6821424" y="20299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en-CN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6204FCA-A3A9-004F-B481-9EFF63983414}"/>
              </a:ext>
            </a:extLst>
          </p:cNvPr>
          <p:cNvSpPr txBox="1"/>
          <p:nvPr/>
        </p:nvSpPr>
        <p:spPr>
          <a:xfrm>
            <a:off x="6764018" y="503934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en-CN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3CAAD531-E772-1747-A118-F1D9458F54A3}"/>
              </a:ext>
            </a:extLst>
          </p:cNvPr>
          <p:cNvSpPr txBox="1"/>
          <p:nvPr/>
        </p:nvSpPr>
        <p:spPr>
          <a:xfrm>
            <a:off x="5346837" y="269748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b7</a:t>
            </a:r>
            <a:endParaRPr lang="en-CN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D70BBFB8-FE3A-2C4C-BA18-B44DD36961D3}"/>
              </a:ext>
            </a:extLst>
          </p:cNvPr>
          <p:cNvSpPr txBox="1"/>
          <p:nvPr/>
        </p:nvSpPr>
        <p:spPr>
          <a:xfrm>
            <a:off x="5301687" y="4332470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b2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019B3C5-A43A-2C4B-ABAF-0359EFEFC49C}"/>
              </a:ext>
            </a:extLst>
          </p:cNvPr>
          <p:cNvSpPr txBox="1"/>
          <p:nvPr/>
        </p:nvSpPr>
        <p:spPr>
          <a:xfrm>
            <a:off x="6684264" y="36438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38351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62D1AE-3C31-D345-AA18-FF8086278678}"/>
              </a:ext>
            </a:extLst>
          </p:cNvPr>
          <p:cNvCxnSpPr/>
          <p:nvPr/>
        </p:nvCxnSpPr>
        <p:spPr>
          <a:xfrm>
            <a:off x="736847" y="798990"/>
            <a:ext cx="0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B689E7C-EB13-AC46-AD95-7B960BD80E3F}"/>
              </a:ext>
            </a:extLst>
          </p:cNvPr>
          <p:cNvCxnSpPr/>
          <p:nvPr/>
        </p:nvCxnSpPr>
        <p:spPr>
          <a:xfrm>
            <a:off x="745724" y="6054571"/>
            <a:ext cx="108041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2906EC-DE9D-DC41-8CFF-A4A2E87B7E08}"/>
              </a:ext>
            </a:extLst>
          </p:cNvPr>
          <p:cNvCxnSpPr/>
          <p:nvPr/>
        </p:nvCxnSpPr>
        <p:spPr>
          <a:xfrm>
            <a:off x="736847" y="798990"/>
            <a:ext cx="110083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B6BEF5-AAAF-1143-B5A8-3C03219282E6}"/>
              </a:ext>
            </a:extLst>
          </p:cNvPr>
          <p:cNvCxnSpPr>
            <a:cxnSpLocks/>
          </p:cNvCxnSpPr>
          <p:nvPr/>
        </p:nvCxnSpPr>
        <p:spPr>
          <a:xfrm flipV="1">
            <a:off x="11549849" y="798990"/>
            <a:ext cx="195308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3CEA8DD-20D4-A347-B56A-434A8702A721}"/>
              </a:ext>
            </a:extLst>
          </p:cNvPr>
          <p:cNvSpPr txBox="1"/>
          <p:nvPr/>
        </p:nvSpPr>
        <p:spPr>
          <a:xfrm>
            <a:off x="497780" y="604745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5EA8F03-27EC-1042-8502-2D2617F47D87}"/>
              </a:ext>
            </a:extLst>
          </p:cNvPr>
          <p:cNvSpPr txBox="1"/>
          <p:nvPr/>
        </p:nvSpPr>
        <p:spPr>
          <a:xfrm>
            <a:off x="745724" y="798990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DCEF14A-26CD-D740-9F16-764CF9AC73EE}"/>
              </a:ext>
            </a:extLst>
          </p:cNvPr>
          <p:cNvSpPr txBox="1"/>
          <p:nvPr/>
        </p:nvSpPr>
        <p:spPr>
          <a:xfrm>
            <a:off x="11234479" y="568523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6792959-F990-5B47-A4D5-80E92150E47A}"/>
              </a:ext>
            </a:extLst>
          </p:cNvPr>
          <p:cNvSpPr txBox="1"/>
          <p:nvPr/>
        </p:nvSpPr>
        <p:spPr>
          <a:xfrm>
            <a:off x="11647503" y="49772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7222C8-73DE-934D-90A3-B796AFBC232D}"/>
              </a:ext>
            </a:extLst>
          </p:cNvPr>
          <p:cNvSpPr txBox="1"/>
          <p:nvPr/>
        </p:nvSpPr>
        <p:spPr>
          <a:xfrm>
            <a:off x="366252" y="3319509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1D0DC6A-19C6-5041-A41D-89185ED49788}"/>
              </a:ext>
            </a:extLst>
          </p:cNvPr>
          <p:cNvSpPr txBox="1"/>
          <p:nvPr/>
        </p:nvSpPr>
        <p:spPr>
          <a:xfrm>
            <a:off x="5107830" y="6039891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0CC4F78-8B04-2745-A6AD-0BC1D0037C96}"/>
              </a:ext>
            </a:extLst>
          </p:cNvPr>
          <p:cNvSpPr txBox="1"/>
          <p:nvPr/>
        </p:nvSpPr>
        <p:spPr>
          <a:xfrm>
            <a:off x="5890120" y="521453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BF9407-DBE2-394B-8287-A5C733031736}"/>
              </a:ext>
            </a:extLst>
          </p:cNvPr>
          <p:cNvSpPr txBox="1"/>
          <p:nvPr/>
        </p:nvSpPr>
        <p:spPr>
          <a:xfrm>
            <a:off x="11358976" y="324205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9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064ED72-4CC0-C343-8753-E9AEF892EE3C}"/>
              </a:ext>
            </a:extLst>
          </p:cNvPr>
          <p:cNvCxnSpPr/>
          <p:nvPr/>
        </p:nvCxnSpPr>
        <p:spPr>
          <a:xfrm>
            <a:off x="1712259" y="798990"/>
            <a:ext cx="0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DD1D25-CFFF-1B48-841B-CF429401838B}"/>
              </a:ext>
            </a:extLst>
          </p:cNvPr>
          <p:cNvCxnSpPr/>
          <p:nvPr/>
        </p:nvCxnSpPr>
        <p:spPr>
          <a:xfrm flipH="1">
            <a:off x="10434918" y="798990"/>
            <a:ext cx="179294" cy="52555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29C8657-4EB6-EE43-A449-31DEC467691A}"/>
              </a:ext>
            </a:extLst>
          </p:cNvPr>
          <p:cNvCxnSpPr>
            <a:cxnSpLocks/>
          </p:cNvCxnSpPr>
          <p:nvPr/>
        </p:nvCxnSpPr>
        <p:spPr>
          <a:xfrm>
            <a:off x="1712259" y="1640541"/>
            <a:ext cx="89019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1595F9F-BA21-6E49-809F-1F443E415C3C}"/>
              </a:ext>
            </a:extLst>
          </p:cNvPr>
          <p:cNvCxnSpPr/>
          <p:nvPr/>
        </p:nvCxnSpPr>
        <p:spPr>
          <a:xfrm flipV="1">
            <a:off x="1712259" y="5396753"/>
            <a:ext cx="8722659" cy="80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FD68513-BFAB-BC45-8B6C-47B87EF90095}"/>
              </a:ext>
            </a:extLst>
          </p:cNvPr>
          <p:cNvSpPr txBox="1"/>
          <p:nvPr/>
        </p:nvSpPr>
        <p:spPr>
          <a:xfrm>
            <a:off x="10282070" y="6158473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EE12ED-11A9-894F-8134-34FDB968AE7C}"/>
              </a:ext>
            </a:extLst>
          </p:cNvPr>
          <p:cNvSpPr txBox="1"/>
          <p:nvPr/>
        </p:nvSpPr>
        <p:spPr>
          <a:xfrm>
            <a:off x="10368112" y="52262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C0CF2-00C3-B648-9AA1-FE57E9723218}"/>
              </a:ext>
            </a:extLst>
          </p:cNvPr>
          <p:cNvSpPr txBox="1"/>
          <p:nvPr/>
        </p:nvSpPr>
        <p:spPr>
          <a:xfrm>
            <a:off x="10554965" y="150525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C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9A6050-BCB0-5941-8B79-A44C6BF4A1D3}"/>
              </a:ext>
            </a:extLst>
          </p:cNvPr>
          <p:cNvSpPr txBox="1"/>
          <p:nvPr/>
        </p:nvSpPr>
        <p:spPr>
          <a:xfrm>
            <a:off x="10425099" y="5304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ACB4ED-1459-EC46-9AEB-7ADBFBA164B2}"/>
              </a:ext>
            </a:extLst>
          </p:cNvPr>
          <p:cNvSpPr txBox="1"/>
          <p:nvPr/>
        </p:nvSpPr>
        <p:spPr>
          <a:xfrm>
            <a:off x="1548971" y="59664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448A98-B54A-3741-9866-0E98A759E401}"/>
              </a:ext>
            </a:extLst>
          </p:cNvPr>
          <p:cNvSpPr txBox="1"/>
          <p:nvPr/>
        </p:nvSpPr>
        <p:spPr>
          <a:xfrm>
            <a:off x="1672485" y="529062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AF1934-11B3-D940-8515-4D77CD35F96B}"/>
              </a:ext>
            </a:extLst>
          </p:cNvPr>
          <p:cNvSpPr txBox="1"/>
          <p:nvPr/>
        </p:nvSpPr>
        <p:spPr>
          <a:xfrm>
            <a:off x="1712258" y="1466525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4AB3B2-7E1A-0F47-A87D-A6F40EC0A5B3}"/>
              </a:ext>
            </a:extLst>
          </p:cNvPr>
          <p:cNvSpPr txBox="1"/>
          <p:nvPr/>
        </p:nvSpPr>
        <p:spPr>
          <a:xfrm>
            <a:off x="1707450" y="553117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91382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7499</TotalTime>
  <Words>91</Words>
  <Application>Microsoft Macintosh PowerPoint</Application>
  <PresentationFormat>Widescreen</PresentationFormat>
  <Paragraphs>91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Gao Ankang</dc:creator>
  <cp:lastModifiedBy>Gao, Ankang</cp:lastModifiedBy>
  <cp:revision>37</cp:revision>
  <dcterms:created xsi:type="dcterms:W3CDTF">2019-05-18T17:21:33Z</dcterms:created>
  <dcterms:modified xsi:type="dcterms:W3CDTF">2020-10-17T00:21:21Z</dcterms:modified>
</cp:coreProperties>
</file>