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tif" ContentType="image/tif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F69BD9-BE35-4669-A00B-92B583D3F6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F8CCEB-641C-43E1-8971-4D67EB3D24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74B1B9-EE9A-4A14-B9DA-8839D5285B4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B9042C-02D7-4144-893F-CB7D8EABA6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C2048E-AC41-49C3-B29C-5B90CC645F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AA588C-4D38-48DD-A6A6-5043D9F698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DB0E40-1022-49AA-85C0-D31BF08708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4B7516-CD1B-4B2E-AA13-9364AE2287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A40905-F4EF-4FCE-8AEF-125AACAADD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B48F37-22F2-49F7-86AD-B7AE401E33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89900C-6407-4BAA-A1B0-E4AAF2FB18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C71001-26A3-4FEB-B4C3-F63F213DF2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c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k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o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d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M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a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r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i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e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 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s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t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y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l</a:t>
            </a: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e</a:t>
            </a:r>
            <a:endParaRPr b="0" lang="en-US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等线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等线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583108-04AF-49D5-B423-825E6670042B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traight Connector 27"/>
          <p:cNvSpPr/>
          <p:nvPr/>
        </p:nvSpPr>
        <p:spPr>
          <a:xfrm>
            <a:off x="2514600" y="1600200"/>
            <a:ext cx="68580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TextBox 51"/>
          <p:cNvSpPr/>
          <p:nvPr/>
        </p:nvSpPr>
        <p:spPr>
          <a:xfrm>
            <a:off x="9601200" y="13716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TextBox 54"/>
          <p:cNvSpPr/>
          <p:nvPr/>
        </p:nvSpPr>
        <p:spPr>
          <a:xfrm>
            <a:off x="1961640" y="13716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Box 63"/>
          <p:cNvSpPr/>
          <p:nvPr/>
        </p:nvSpPr>
        <p:spPr>
          <a:xfrm>
            <a:off x="5486400" y="11430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Straight Connector 4"/>
          <p:cNvSpPr/>
          <p:nvPr/>
        </p:nvSpPr>
        <p:spPr>
          <a:xfrm>
            <a:off x="2514600" y="1600200"/>
            <a:ext cx="12960" cy="362052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10"/>
          <p:cNvSpPr/>
          <p:nvPr/>
        </p:nvSpPr>
        <p:spPr>
          <a:xfrm>
            <a:off x="2514600" y="5257800"/>
            <a:ext cx="68382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Straight Connector 12"/>
          <p:cNvSpPr/>
          <p:nvPr/>
        </p:nvSpPr>
        <p:spPr>
          <a:xfrm flipV="1">
            <a:off x="9372240" y="1600200"/>
            <a:ext cx="360" cy="36576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75"/>
          <p:cNvSpPr/>
          <p:nvPr/>
        </p:nvSpPr>
        <p:spPr>
          <a:xfrm>
            <a:off x="1960200" y="5351040"/>
            <a:ext cx="32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77"/>
          <p:cNvSpPr/>
          <p:nvPr/>
        </p:nvSpPr>
        <p:spPr>
          <a:xfrm>
            <a:off x="9660960" y="5257800"/>
            <a:ext cx="32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Box 82"/>
          <p:cNvSpPr/>
          <p:nvPr/>
        </p:nvSpPr>
        <p:spPr>
          <a:xfrm>
            <a:off x="1671840" y="3429000"/>
            <a:ext cx="32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Box 83"/>
          <p:cNvSpPr/>
          <p:nvPr/>
        </p:nvSpPr>
        <p:spPr>
          <a:xfrm>
            <a:off x="5558040" y="5486400"/>
            <a:ext cx="32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TextBox 84"/>
          <p:cNvSpPr/>
          <p:nvPr/>
        </p:nvSpPr>
        <p:spPr>
          <a:xfrm>
            <a:off x="9889560" y="3200400"/>
            <a:ext cx="32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6629400" y="3429000"/>
            <a:ext cx="6858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"/>
          <p:cNvSpPr/>
          <p:nvPr/>
        </p:nvSpPr>
        <p:spPr>
          <a:xfrm flipV="1">
            <a:off x="7315200" y="2743200"/>
            <a:ext cx="914400" cy="1143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"/>
          <p:cNvSpPr/>
          <p:nvPr/>
        </p:nvSpPr>
        <p:spPr>
          <a:xfrm flipH="1" flipV="1">
            <a:off x="7543800" y="2286000"/>
            <a:ext cx="6858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"/>
          <p:cNvSpPr/>
          <p:nvPr/>
        </p:nvSpPr>
        <p:spPr>
          <a:xfrm flipH="1">
            <a:off x="6629400" y="2286000"/>
            <a:ext cx="914400" cy="1143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TextBox 1"/>
          <p:cNvSpPr/>
          <p:nvPr/>
        </p:nvSpPr>
        <p:spPr>
          <a:xfrm>
            <a:off x="6172200" y="3293640"/>
            <a:ext cx="32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Box 2"/>
          <p:cNvSpPr/>
          <p:nvPr/>
        </p:nvSpPr>
        <p:spPr>
          <a:xfrm>
            <a:off x="6629400" y="3750840"/>
            <a:ext cx="32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Box 3"/>
          <p:cNvSpPr/>
          <p:nvPr/>
        </p:nvSpPr>
        <p:spPr>
          <a:xfrm>
            <a:off x="7446600" y="1828800"/>
            <a:ext cx="32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Box 4"/>
          <p:cNvSpPr/>
          <p:nvPr/>
        </p:nvSpPr>
        <p:spPr>
          <a:xfrm>
            <a:off x="8361000" y="2607840"/>
            <a:ext cx="32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Box 5"/>
          <p:cNvSpPr/>
          <p:nvPr/>
        </p:nvSpPr>
        <p:spPr>
          <a:xfrm>
            <a:off x="7218000" y="3979440"/>
            <a:ext cx="32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Box 6"/>
          <p:cNvSpPr/>
          <p:nvPr/>
        </p:nvSpPr>
        <p:spPr>
          <a:xfrm>
            <a:off x="6629400" y="2379240"/>
            <a:ext cx="32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Box 7"/>
          <p:cNvSpPr/>
          <p:nvPr/>
        </p:nvSpPr>
        <p:spPr>
          <a:xfrm>
            <a:off x="7903800" y="2057400"/>
            <a:ext cx="32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Box 8"/>
          <p:cNvSpPr/>
          <p:nvPr/>
        </p:nvSpPr>
        <p:spPr>
          <a:xfrm>
            <a:off x="8001000" y="3293640"/>
            <a:ext cx="325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traight Connector 26"/>
          <p:cNvSpPr/>
          <p:nvPr/>
        </p:nvSpPr>
        <p:spPr>
          <a:xfrm>
            <a:off x="4148280" y="3241080"/>
            <a:ext cx="325800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Straight Connector 27"/>
          <p:cNvSpPr/>
          <p:nvPr/>
        </p:nvSpPr>
        <p:spPr>
          <a:xfrm>
            <a:off x="4148280" y="3775320"/>
            <a:ext cx="325800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Straight Connector 29"/>
          <p:cNvSpPr/>
          <p:nvPr/>
        </p:nvSpPr>
        <p:spPr>
          <a:xfrm flipH="1" flipV="1">
            <a:off x="2354760" y="2628720"/>
            <a:ext cx="1793520" cy="612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Straight Connector 31"/>
          <p:cNvSpPr/>
          <p:nvPr/>
        </p:nvSpPr>
        <p:spPr>
          <a:xfrm flipH="1">
            <a:off x="934560" y="2610720"/>
            <a:ext cx="141156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Freeform 32"/>
          <p:cNvSpPr/>
          <p:nvPr/>
        </p:nvSpPr>
        <p:spPr>
          <a:xfrm>
            <a:off x="433440" y="2637720"/>
            <a:ext cx="598680" cy="1322280"/>
          </a:xfrm>
          <a:custGeom>
            <a:avLst/>
            <a:gdLst/>
            <a:ahLst/>
            <a:rect l="l" t="t" r="r" b="b"/>
            <a:pathLst>
              <a:path w="598918" h="1322773">
                <a:moveTo>
                  <a:pt x="510142" y="0"/>
                </a:moveTo>
                <a:cubicBezTo>
                  <a:pt x="275623" y="144262"/>
                  <a:pt x="41104" y="288524"/>
                  <a:pt x="4114" y="470516"/>
                </a:cubicBezTo>
                <a:cubicBezTo>
                  <a:pt x="-32876" y="652508"/>
                  <a:pt x="189066" y="949910"/>
                  <a:pt x="288200" y="1091953"/>
                </a:cubicBezTo>
                <a:cubicBezTo>
                  <a:pt x="387334" y="1233996"/>
                  <a:pt x="598918" y="1322773"/>
                  <a:pt x="598918" y="1322773"/>
                </a:cubicBezTo>
                <a:lnTo>
                  <a:pt x="598918" y="1322773"/>
                </a:lnTo>
              </a:path>
            </a:pathLst>
          </a:custGeom>
          <a:noFill/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Straight Connector 34"/>
          <p:cNvSpPr/>
          <p:nvPr/>
        </p:nvSpPr>
        <p:spPr>
          <a:xfrm>
            <a:off x="1049760" y="3960360"/>
            <a:ext cx="1429200" cy="1152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Straight Connector 36"/>
          <p:cNvSpPr/>
          <p:nvPr/>
        </p:nvSpPr>
        <p:spPr>
          <a:xfrm flipV="1">
            <a:off x="2505600" y="3775320"/>
            <a:ext cx="1642680" cy="3225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Straight Connector 38"/>
          <p:cNvSpPr/>
          <p:nvPr/>
        </p:nvSpPr>
        <p:spPr>
          <a:xfrm>
            <a:off x="4148280" y="3241080"/>
            <a:ext cx="360" cy="5342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Straight Connector 40"/>
          <p:cNvSpPr/>
          <p:nvPr/>
        </p:nvSpPr>
        <p:spPr>
          <a:xfrm>
            <a:off x="7406280" y="3241080"/>
            <a:ext cx="360" cy="5342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50"/>
          <p:cNvSpPr/>
          <p:nvPr/>
        </p:nvSpPr>
        <p:spPr>
          <a:xfrm>
            <a:off x="7397280" y="30052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TextBox 51"/>
          <p:cNvSpPr/>
          <p:nvPr/>
        </p:nvSpPr>
        <p:spPr>
          <a:xfrm>
            <a:off x="7408440" y="35780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TextBox 52"/>
          <p:cNvSpPr/>
          <p:nvPr/>
        </p:nvSpPr>
        <p:spPr>
          <a:xfrm>
            <a:off x="4025880" y="29350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53"/>
          <p:cNvSpPr/>
          <p:nvPr/>
        </p:nvSpPr>
        <p:spPr>
          <a:xfrm>
            <a:off x="2192760" y="22593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54"/>
          <p:cNvSpPr/>
          <p:nvPr/>
        </p:nvSpPr>
        <p:spPr>
          <a:xfrm>
            <a:off x="4012560" y="37508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Box 55"/>
          <p:cNvSpPr/>
          <p:nvPr/>
        </p:nvSpPr>
        <p:spPr>
          <a:xfrm>
            <a:off x="2316960" y="40957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Box 56"/>
          <p:cNvSpPr/>
          <p:nvPr/>
        </p:nvSpPr>
        <p:spPr>
          <a:xfrm>
            <a:off x="734400" y="22417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TextBox 57"/>
          <p:cNvSpPr/>
          <p:nvPr/>
        </p:nvSpPr>
        <p:spPr>
          <a:xfrm>
            <a:off x="848880" y="39603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TextBox 62"/>
          <p:cNvSpPr/>
          <p:nvPr/>
        </p:nvSpPr>
        <p:spPr>
          <a:xfrm>
            <a:off x="7359840" y="33195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TextBox 63"/>
          <p:cNvSpPr/>
          <p:nvPr/>
        </p:nvSpPr>
        <p:spPr>
          <a:xfrm>
            <a:off x="5728320" y="36363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64"/>
          <p:cNvSpPr/>
          <p:nvPr/>
        </p:nvSpPr>
        <p:spPr>
          <a:xfrm>
            <a:off x="3213360" y="37857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TextBox 65"/>
          <p:cNvSpPr/>
          <p:nvPr/>
        </p:nvSpPr>
        <p:spPr>
          <a:xfrm>
            <a:off x="1472400" y="39243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66"/>
          <p:cNvSpPr/>
          <p:nvPr/>
        </p:nvSpPr>
        <p:spPr>
          <a:xfrm>
            <a:off x="1449000" y="22878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TextBox 67"/>
          <p:cNvSpPr/>
          <p:nvPr/>
        </p:nvSpPr>
        <p:spPr>
          <a:xfrm>
            <a:off x="252360" y="30538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TextBox 68"/>
          <p:cNvSpPr/>
          <p:nvPr/>
        </p:nvSpPr>
        <p:spPr>
          <a:xfrm>
            <a:off x="4035600" y="232776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69"/>
          <p:cNvSpPr/>
          <p:nvPr/>
        </p:nvSpPr>
        <p:spPr>
          <a:xfrm>
            <a:off x="3270960" y="26755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TextBox 70"/>
          <p:cNvSpPr/>
          <p:nvPr/>
        </p:nvSpPr>
        <p:spPr>
          <a:xfrm>
            <a:off x="3985920" y="32979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Straight Connector 2"/>
          <p:cNvSpPr/>
          <p:nvPr/>
        </p:nvSpPr>
        <p:spPr>
          <a:xfrm flipV="1">
            <a:off x="4154400" y="1892880"/>
            <a:ext cx="153360" cy="1331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Straight Connector 4"/>
          <p:cNvSpPr/>
          <p:nvPr/>
        </p:nvSpPr>
        <p:spPr>
          <a:xfrm>
            <a:off x="4174920" y="3750840"/>
            <a:ext cx="12960" cy="15627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Straight Connector 6"/>
          <p:cNvSpPr/>
          <p:nvPr/>
        </p:nvSpPr>
        <p:spPr>
          <a:xfrm flipV="1">
            <a:off x="4316760" y="1866960"/>
            <a:ext cx="3136320" cy="2592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Straight Connector 8"/>
          <p:cNvSpPr/>
          <p:nvPr/>
        </p:nvSpPr>
        <p:spPr>
          <a:xfrm flipV="1">
            <a:off x="7406280" y="1870560"/>
            <a:ext cx="6120" cy="13190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Straight Connector 10"/>
          <p:cNvSpPr/>
          <p:nvPr/>
        </p:nvSpPr>
        <p:spPr>
          <a:xfrm>
            <a:off x="4218120" y="5313600"/>
            <a:ext cx="318060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Straight Connector 12"/>
          <p:cNvSpPr/>
          <p:nvPr/>
        </p:nvSpPr>
        <p:spPr>
          <a:xfrm flipV="1">
            <a:off x="7417440" y="3762360"/>
            <a:ext cx="360" cy="15512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Box 75"/>
          <p:cNvSpPr/>
          <p:nvPr/>
        </p:nvSpPr>
        <p:spPr>
          <a:xfrm>
            <a:off x="3974400" y="519660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等线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TextBox 76"/>
          <p:cNvSpPr/>
          <p:nvPr/>
        </p:nvSpPr>
        <p:spPr>
          <a:xfrm>
            <a:off x="4092120" y="168336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等线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TextBox 77"/>
          <p:cNvSpPr/>
          <p:nvPr/>
        </p:nvSpPr>
        <p:spPr>
          <a:xfrm>
            <a:off x="7288200" y="521964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TextBox 78"/>
          <p:cNvSpPr/>
          <p:nvPr/>
        </p:nvSpPr>
        <p:spPr>
          <a:xfrm>
            <a:off x="7288200" y="16642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TextBox 79"/>
          <p:cNvSpPr/>
          <p:nvPr/>
        </p:nvSpPr>
        <p:spPr>
          <a:xfrm>
            <a:off x="6142320" y="30502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80"/>
          <p:cNvSpPr/>
          <p:nvPr/>
        </p:nvSpPr>
        <p:spPr>
          <a:xfrm>
            <a:off x="7225200" y="238572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TextBox 81"/>
          <p:cNvSpPr/>
          <p:nvPr/>
        </p:nvSpPr>
        <p:spPr>
          <a:xfrm>
            <a:off x="5678640" y="17398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TextBox 82"/>
          <p:cNvSpPr/>
          <p:nvPr/>
        </p:nvSpPr>
        <p:spPr>
          <a:xfrm>
            <a:off x="4001040" y="44578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TextBox 83"/>
          <p:cNvSpPr/>
          <p:nvPr/>
        </p:nvSpPr>
        <p:spPr>
          <a:xfrm>
            <a:off x="5654880" y="518580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TextBox 84"/>
          <p:cNvSpPr/>
          <p:nvPr/>
        </p:nvSpPr>
        <p:spPr>
          <a:xfrm>
            <a:off x="7232760" y="424440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Straight Connector 3"/>
          <p:cNvSpPr/>
          <p:nvPr/>
        </p:nvSpPr>
        <p:spPr>
          <a:xfrm>
            <a:off x="8730000" y="3004920"/>
            <a:ext cx="2694960" cy="399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Straight Connector 7"/>
          <p:cNvSpPr/>
          <p:nvPr/>
        </p:nvSpPr>
        <p:spPr>
          <a:xfrm>
            <a:off x="8691120" y="3004920"/>
            <a:ext cx="87120" cy="15285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Straight Connector 11"/>
          <p:cNvSpPr/>
          <p:nvPr/>
        </p:nvSpPr>
        <p:spPr>
          <a:xfrm>
            <a:off x="8791200" y="4542840"/>
            <a:ext cx="2797560" cy="705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Straight Connector 14"/>
          <p:cNvSpPr/>
          <p:nvPr/>
        </p:nvSpPr>
        <p:spPr>
          <a:xfrm>
            <a:off x="11424960" y="3044880"/>
            <a:ext cx="154080" cy="156852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Box 85"/>
          <p:cNvSpPr/>
          <p:nvPr/>
        </p:nvSpPr>
        <p:spPr>
          <a:xfrm>
            <a:off x="11234520" y="266544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2" name="TextBox 86"/>
          <p:cNvSpPr/>
          <p:nvPr/>
        </p:nvSpPr>
        <p:spPr>
          <a:xfrm>
            <a:off x="11404800" y="465336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TextBox 87"/>
          <p:cNvSpPr/>
          <p:nvPr/>
        </p:nvSpPr>
        <p:spPr>
          <a:xfrm>
            <a:off x="8347320" y="265464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TextBox 88"/>
          <p:cNvSpPr/>
          <p:nvPr/>
        </p:nvSpPr>
        <p:spPr>
          <a:xfrm>
            <a:off x="8456760" y="452304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TextBox 89"/>
          <p:cNvSpPr/>
          <p:nvPr/>
        </p:nvSpPr>
        <p:spPr>
          <a:xfrm>
            <a:off x="8462520" y="355212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22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90"/>
          <p:cNvSpPr/>
          <p:nvPr/>
        </p:nvSpPr>
        <p:spPr>
          <a:xfrm>
            <a:off x="9911160" y="283932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21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TextBox 91"/>
          <p:cNvSpPr/>
          <p:nvPr/>
        </p:nvSpPr>
        <p:spPr>
          <a:xfrm>
            <a:off x="11234520" y="362844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92"/>
          <p:cNvSpPr/>
          <p:nvPr/>
        </p:nvSpPr>
        <p:spPr>
          <a:xfrm>
            <a:off x="9994320" y="44290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9" descr=""/>
          <p:cNvPicPr/>
          <p:nvPr/>
        </p:nvPicPr>
        <p:blipFill>
          <a:blip r:embed="rId1"/>
          <a:stretch/>
        </p:blipFill>
        <p:spPr>
          <a:xfrm>
            <a:off x="275040" y="223920"/>
            <a:ext cx="3034800" cy="1621440"/>
          </a:xfrm>
          <a:prstGeom prst="rect">
            <a:avLst/>
          </a:prstGeom>
          <a:ln w="0">
            <a:noFill/>
          </a:ln>
        </p:spPr>
      </p:pic>
      <p:sp>
        <p:nvSpPr>
          <p:cNvPr id="120" name="Straight Connector 21"/>
          <p:cNvSpPr/>
          <p:nvPr/>
        </p:nvSpPr>
        <p:spPr>
          <a:xfrm>
            <a:off x="2797920" y="2029680"/>
            <a:ext cx="2944440" cy="6678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Straight Connector 23"/>
          <p:cNvSpPr/>
          <p:nvPr/>
        </p:nvSpPr>
        <p:spPr>
          <a:xfrm>
            <a:off x="5733000" y="2697480"/>
            <a:ext cx="360" cy="190188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Straight Connector 25"/>
          <p:cNvSpPr/>
          <p:nvPr/>
        </p:nvSpPr>
        <p:spPr>
          <a:xfrm flipH="1">
            <a:off x="2651760" y="4590000"/>
            <a:ext cx="3090600" cy="11340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traight Connector 30"/>
          <p:cNvSpPr/>
          <p:nvPr/>
        </p:nvSpPr>
        <p:spPr>
          <a:xfrm flipV="1">
            <a:off x="5742360" y="1938240"/>
            <a:ext cx="941760" cy="7592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Straight Connector 35"/>
          <p:cNvSpPr/>
          <p:nvPr/>
        </p:nvSpPr>
        <p:spPr>
          <a:xfrm>
            <a:off x="5742360" y="4590000"/>
            <a:ext cx="941760" cy="7592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traight Connector 39"/>
          <p:cNvSpPr/>
          <p:nvPr/>
        </p:nvSpPr>
        <p:spPr>
          <a:xfrm flipV="1">
            <a:off x="6684120" y="118800"/>
            <a:ext cx="530280" cy="18194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traight Connector 43"/>
          <p:cNvSpPr/>
          <p:nvPr/>
        </p:nvSpPr>
        <p:spPr>
          <a:xfrm>
            <a:off x="6684120" y="5349240"/>
            <a:ext cx="274320" cy="15087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traight Connector 47"/>
          <p:cNvSpPr/>
          <p:nvPr/>
        </p:nvSpPr>
        <p:spPr>
          <a:xfrm>
            <a:off x="6684120" y="1938240"/>
            <a:ext cx="360" cy="34110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Straight Connector 127"/>
          <p:cNvSpPr/>
          <p:nvPr/>
        </p:nvSpPr>
        <p:spPr>
          <a:xfrm>
            <a:off x="6684120" y="1938240"/>
            <a:ext cx="4233600" cy="4572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Straight Connector 129"/>
          <p:cNvSpPr/>
          <p:nvPr/>
        </p:nvSpPr>
        <p:spPr>
          <a:xfrm>
            <a:off x="6684120" y="5349240"/>
            <a:ext cx="4462200" cy="1188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TextBox 130"/>
          <p:cNvSpPr/>
          <p:nvPr/>
        </p:nvSpPr>
        <p:spPr>
          <a:xfrm>
            <a:off x="6812280" y="20300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TextBox 131"/>
          <p:cNvSpPr/>
          <p:nvPr/>
        </p:nvSpPr>
        <p:spPr>
          <a:xfrm>
            <a:off x="6755040" y="50392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TextBox 132"/>
          <p:cNvSpPr/>
          <p:nvPr/>
        </p:nvSpPr>
        <p:spPr>
          <a:xfrm>
            <a:off x="5331960" y="26974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b7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133"/>
          <p:cNvSpPr/>
          <p:nvPr/>
        </p:nvSpPr>
        <p:spPr>
          <a:xfrm>
            <a:off x="5286960" y="433260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b2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134"/>
          <p:cNvSpPr/>
          <p:nvPr/>
        </p:nvSpPr>
        <p:spPr>
          <a:xfrm>
            <a:off x="6675120" y="36439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ff0000"/>
                </a:solidFill>
                <a:latin typeface="等线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traight Connector 42"/>
          <p:cNvSpPr/>
          <p:nvPr/>
        </p:nvSpPr>
        <p:spPr>
          <a:xfrm>
            <a:off x="736560" y="798840"/>
            <a:ext cx="36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Straight Connector 44"/>
          <p:cNvSpPr/>
          <p:nvPr/>
        </p:nvSpPr>
        <p:spPr>
          <a:xfrm>
            <a:off x="745560" y="6054480"/>
            <a:ext cx="1080396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Straight Connector 46"/>
          <p:cNvSpPr/>
          <p:nvPr/>
        </p:nvSpPr>
        <p:spPr>
          <a:xfrm>
            <a:off x="736560" y="798840"/>
            <a:ext cx="1100844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Straight Connector 48"/>
          <p:cNvSpPr/>
          <p:nvPr/>
        </p:nvSpPr>
        <p:spPr>
          <a:xfrm flipV="1">
            <a:off x="11549520" y="798840"/>
            <a:ext cx="19548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TextBox 58"/>
          <p:cNvSpPr/>
          <p:nvPr/>
        </p:nvSpPr>
        <p:spPr>
          <a:xfrm>
            <a:off x="477360" y="60472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TextBox 59"/>
          <p:cNvSpPr/>
          <p:nvPr/>
        </p:nvSpPr>
        <p:spPr>
          <a:xfrm>
            <a:off x="725040" y="79884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60"/>
          <p:cNvSpPr/>
          <p:nvPr/>
        </p:nvSpPr>
        <p:spPr>
          <a:xfrm>
            <a:off x="11225520" y="56851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61"/>
          <p:cNvSpPr/>
          <p:nvPr/>
        </p:nvSpPr>
        <p:spPr>
          <a:xfrm>
            <a:off x="11638440" y="4978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TextBox 71"/>
          <p:cNvSpPr/>
          <p:nvPr/>
        </p:nvSpPr>
        <p:spPr>
          <a:xfrm>
            <a:off x="345600" y="331956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4" name="TextBox 72"/>
          <p:cNvSpPr/>
          <p:nvPr/>
        </p:nvSpPr>
        <p:spPr>
          <a:xfrm>
            <a:off x="5087160" y="603972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5" name="TextBox 73"/>
          <p:cNvSpPr/>
          <p:nvPr/>
        </p:nvSpPr>
        <p:spPr>
          <a:xfrm>
            <a:off x="5869440" y="5212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TextBox 74"/>
          <p:cNvSpPr/>
          <p:nvPr/>
        </p:nvSpPr>
        <p:spPr>
          <a:xfrm>
            <a:off x="11350080" y="32421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Straight Connector 3"/>
          <p:cNvSpPr/>
          <p:nvPr/>
        </p:nvSpPr>
        <p:spPr>
          <a:xfrm>
            <a:off x="1712160" y="798840"/>
            <a:ext cx="36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Straight Connector 7"/>
          <p:cNvSpPr/>
          <p:nvPr/>
        </p:nvSpPr>
        <p:spPr>
          <a:xfrm flipH="1">
            <a:off x="10434600" y="798840"/>
            <a:ext cx="17928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Straight Connector 11"/>
          <p:cNvSpPr/>
          <p:nvPr/>
        </p:nvSpPr>
        <p:spPr>
          <a:xfrm>
            <a:off x="1712160" y="1640520"/>
            <a:ext cx="8901720" cy="3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Connector 15"/>
          <p:cNvSpPr/>
          <p:nvPr/>
        </p:nvSpPr>
        <p:spPr>
          <a:xfrm flipV="1">
            <a:off x="1712160" y="5396400"/>
            <a:ext cx="8722440" cy="810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TextBox 16"/>
          <p:cNvSpPr/>
          <p:nvPr/>
        </p:nvSpPr>
        <p:spPr>
          <a:xfrm>
            <a:off x="10279800" y="6158520"/>
            <a:ext cx="336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TextBox 17"/>
          <p:cNvSpPr/>
          <p:nvPr/>
        </p:nvSpPr>
        <p:spPr>
          <a:xfrm>
            <a:off x="10356120" y="5226120"/>
            <a:ext cx="336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TextBox 18"/>
          <p:cNvSpPr/>
          <p:nvPr/>
        </p:nvSpPr>
        <p:spPr>
          <a:xfrm>
            <a:off x="10548360" y="1505160"/>
            <a:ext cx="33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TextBox 19"/>
          <p:cNvSpPr/>
          <p:nvPr/>
        </p:nvSpPr>
        <p:spPr>
          <a:xfrm>
            <a:off x="10418760" y="530640"/>
            <a:ext cx="356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0"/>
          <p:cNvSpPr/>
          <p:nvPr/>
        </p:nvSpPr>
        <p:spPr>
          <a:xfrm>
            <a:off x="1536840" y="59666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6" name="TextBox 21"/>
          <p:cNvSpPr/>
          <p:nvPr/>
        </p:nvSpPr>
        <p:spPr>
          <a:xfrm>
            <a:off x="1664640" y="5290560"/>
            <a:ext cx="31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TextBox 22"/>
          <p:cNvSpPr/>
          <p:nvPr/>
        </p:nvSpPr>
        <p:spPr>
          <a:xfrm>
            <a:off x="1703880" y="1466640"/>
            <a:ext cx="356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TextBox 23"/>
          <p:cNvSpPr/>
          <p:nvPr/>
        </p:nvSpPr>
        <p:spPr>
          <a:xfrm>
            <a:off x="1703880" y="552960"/>
            <a:ext cx="351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7577</TotalTime>
  <Application>LibreOffice/7.3.5.2$Linux_X86_64 LibreOffice_project/30$Build-2</Application>
  <AppVersion>15.0000</AppVersion>
  <Words>91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2019-05-18T17:21:33Z</dcterms:created>
  <dc:creator>Gao Ankang</dc:creator>
  <dc:description/>
  <dc:language>en-US</dc:language>
  <cp:lastModifiedBy/>
  <dcterms:modified xsi:type="dcterms:W3CDTF">2023-03-24T13:33:47Z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