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AF97C4-278B-4DB4-A00B-CEE59B64009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2/15/24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D23B12-CCFD-4F55-AB03-FB8DC4F4AB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43400" y="3428640"/>
            <a:ext cx="1143000" cy="2286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4800600" y="308232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600200" y="228600"/>
            <a:ext cx="9601200" cy="64008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2743200" y="148248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486400" y="2057400"/>
            <a:ext cx="1143000" cy="2286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6"/>
          <p:cNvSpPr txBox="1"/>
          <p:nvPr/>
        </p:nvSpPr>
        <p:spPr>
          <a:xfrm>
            <a:off x="5715000" y="16002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315200" y="3318120"/>
            <a:ext cx="1143000" cy="2286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8"/>
          <p:cNvSpPr txBox="1"/>
          <p:nvPr/>
        </p:nvSpPr>
        <p:spPr>
          <a:xfrm>
            <a:off x="7772400" y="29718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3886200" y="1371600"/>
            <a:ext cx="4800600" cy="41148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4343400" y="148248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Application>LibreOffice/7.0.4.2$Linux_X86_64 LibreOffice_project/00$Build-2</Application>
  <AppVersion>15.0000</AppVersion>
  <Words>37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2023-08-02T06:42:11Z</dcterms:created>
  <dc:creator>Gao, Ankang</dc:creator>
  <dc:description/>
  <dc:language>en-US</dc:language>
  <cp:lastModifiedBy/>
  <dcterms:modified xsi:type="dcterms:W3CDTF">2024-02-15T20:49:18Z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