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595"/>
  </p:normalViewPr>
  <p:slideViewPr>
    <p:cSldViewPr snapToGrid="0">
      <p:cViewPr varScale="1">
        <p:scale>
          <a:sx n="140" d="100"/>
          <a:sy n="140" d="100"/>
        </p:scale>
        <p:origin x="240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2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6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C82B-8B7E-47A1-8494-B87BF6FD552D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C08234-3A60-3A43-8705-0CBD11F9E473}"/>
              </a:ext>
            </a:extLst>
          </p:cNvPr>
          <p:cNvCxnSpPr/>
          <p:nvPr/>
        </p:nvCxnSpPr>
        <p:spPr>
          <a:xfrm>
            <a:off x="6631619" y="3000652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1DD357-5A46-E14D-A850-1FF2B30FCC5C}"/>
              </a:ext>
            </a:extLst>
          </p:cNvPr>
          <p:cNvCxnSpPr/>
          <p:nvPr/>
        </p:nvCxnSpPr>
        <p:spPr>
          <a:xfrm>
            <a:off x="6631619" y="3534792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A85845-1865-3340-B86F-4F5B81E2B9C2}"/>
              </a:ext>
            </a:extLst>
          </p:cNvPr>
          <p:cNvCxnSpPr/>
          <p:nvPr/>
        </p:nvCxnSpPr>
        <p:spPr>
          <a:xfrm flipH="1" flipV="1">
            <a:off x="4838330" y="2388093"/>
            <a:ext cx="1793289" cy="6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1E880-5D5A-5849-AC06-C6F4230FCADC}"/>
              </a:ext>
            </a:extLst>
          </p:cNvPr>
          <p:cNvCxnSpPr/>
          <p:nvPr/>
        </p:nvCxnSpPr>
        <p:spPr>
          <a:xfrm flipH="1">
            <a:off x="3417903" y="2370338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1DFECF86-0C12-7F47-96E1-79598012F6A7}"/>
              </a:ext>
            </a:extLst>
          </p:cNvPr>
          <p:cNvSpPr/>
          <p:nvPr/>
        </p:nvSpPr>
        <p:spPr>
          <a:xfrm>
            <a:off x="2916639" y="2396971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3952A-C73F-5E43-8CB4-7276E7BD7D08}"/>
              </a:ext>
            </a:extLst>
          </p:cNvPr>
          <p:cNvCxnSpPr/>
          <p:nvPr/>
        </p:nvCxnSpPr>
        <p:spPr>
          <a:xfrm>
            <a:off x="3533313" y="3719744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421E35-B5A4-844C-9EE9-9ECC7CAB177C}"/>
              </a:ext>
            </a:extLst>
          </p:cNvPr>
          <p:cNvCxnSpPr/>
          <p:nvPr/>
        </p:nvCxnSpPr>
        <p:spPr>
          <a:xfrm flipV="1">
            <a:off x="4989250" y="3534792"/>
            <a:ext cx="1642369" cy="32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BCDA0-C2E0-404F-9316-5DD3DD3A6DAC}"/>
              </a:ext>
            </a:extLst>
          </p:cNvPr>
          <p:cNvCxnSpPr/>
          <p:nvPr/>
        </p:nvCxnSpPr>
        <p:spPr>
          <a:xfrm>
            <a:off x="6631619" y="3000652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BB919-F329-1A44-B7C6-6F2C2917567C}"/>
              </a:ext>
            </a:extLst>
          </p:cNvPr>
          <p:cNvCxnSpPr/>
          <p:nvPr/>
        </p:nvCxnSpPr>
        <p:spPr>
          <a:xfrm>
            <a:off x="9889724" y="3000652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2D1AE-3C31-D345-AA18-FF8086278678}"/>
              </a:ext>
            </a:extLst>
          </p:cNvPr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689E7C-EB13-AC46-AD95-7B960BD80E3F}"/>
              </a:ext>
            </a:extLst>
          </p:cNvPr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2906EC-DE9D-DC41-8CFF-A4A2E87B7E08}"/>
              </a:ext>
            </a:extLst>
          </p:cNvPr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B6BEF5-AAAF-1143-B5A8-3C03219282E6}"/>
              </a:ext>
            </a:extLst>
          </p:cNvPr>
          <p:cNvCxnSpPr>
            <a:cxnSpLocks/>
          </p:cNvCxnSpPr>
          <p:nvPr/>
        </p:nvCxnSpPr>
        <p:spPr>
          <a:xfrm flipV="1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7D91F3-0953-504E-AFB0-40DF2108E6BA}"/>
              </a:ext>
            </a:extLst>
          </p:cNvPr>
          <p:cNvSpPr txBox="1"/>
          <p:nvPr/>
        </p:nvSpPr>
        <p:spPr>
          <a:xfrm>
            <a:off x="9889723" y="2764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FA6B9-AB91-0D4F-A628-B69D7ABAD65D}"/>
              </a:ext>
            </a:extLst>
          </p:cNvPr>
          <p:cNvSpPr txBox="1"/>
          <p:nvPr/>
        </p:nvSpPr>
        <p:spPr>
          <a:xfrm>
            <a:off x="9900924" y="333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BE342-7169-404C-84DD-69D074E9D402}"/>
              </a:ext>
            </a:extLst>
          </p:cNvPr>
          <p:cNvSpPr txBox="1"/>
          <p:nvPr/>
        </p:nvSpPr>
        <p:spPr>
          <a:xfrm>
            <a:off x="6518212" y="2694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CBF3B-DE6E-2D42-BAB9-7484888AECB4}"/>
              </a:ext>
            </a:extLst>
          </p:cNvPr>
          <p:cNvSpPr txBox="1"/>
          <p:nvPr/>
        </p:nvSpPr>
        <p:spPr>
          <a:xfrm>
            <a:off x="4685082" y="201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AB3AD-B100-0C44-B691-B692AC20181B}"/>
              </a:ext>
            </a:extLst>
          </p:cNvPr>
          <p:cNvSpPr txBox="1"/>
          <p:nvPr/>
        </p:nvSpPr>
        <p:spPr>
          <a:xfrm>
            <a:off x="6505005" y="3510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CD272-CEB6-FC4D-A42F-5C7BE9C2D500}"/>
              </a:ext>
            </a:extLst>
          </p:cNvPr>
          <p:cNvSpPr txBox="1"/>
          <p:nvPr/>
        </p:nvSpPr>
        <p:spPr>
          <a:xfrm>
            <a:off x="4809370" y="385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9B8889-9E91-5A46-8821-3291880E82C8}"/>
              </a:ext>
            </a:extLst>
          </p:cNvPr>
          <p:cNvSpPr txBox="1"/>
          <p:nvPr/>
        </p:nvSpPr>
        <p:spPr>
          <a:xfrm>
            <a:off x="3226819" y="2001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D6198B-2D0C-A94C-8595-C442EC7B5267}"/>
              </a:ext>
            </a:extLst>
          </p:cNvPr>
          <p:cNvSpPr txBox="1"/>
          <p:nvPr/>
        </p:nvSpPr>
        <p:spPr>
          <a:xfrm>
            <a:off x="3341279" y="3719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EA8DD-20D4-A347-B56A-434A8702A721}"/>
              </a:ext>
            </a:extLst>
          </p:cNvPr>
          <p:cNvSpPr txBox="1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A8F03-27EC-1042-8502-2D2617F47D87}"/>
              </a:ext>
            </a:extLst>
          </p:cNvPr>
          <p:cNvSpPr txBox="1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CEF14A-26CD-D740-9F16-764CF9AC73EE}"/>
              </a:ext>
            </a:extLst>
          </p:cNvPr>
          <p:cNvSpPr txBox="1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792959-F990-5B47-A4D5-80E92150E47A}"/>
              </a:ext>
            </a:extLst>
          </p:cNvPr>
          <p:cNvSpPr txBox="1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1969A2-09BC-AA44-B218-945EA96AFB65}"/>
              </a:ext>
            </a:extLst>
          </p:cNvPr>
          <p:cNvSpPr txBox="1"/>
          <p:nvPr/>
        </p:nvSpPr>
        <p:spPr>
          <a:xfrm>
            <a:off x="9852097" y="3078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C1D97-1E35-6341-A233-634A8D8C4939}"/>
              </a:ext>
            </a:extLst>
          </p:cNvPr>
          <p:cNvSpPr txBox="1"/>
          <p:nvPr/>
        </p:nvSpPr>
        <p:spPr>
          <a:xfrm>
            <a:off x="8220721" y="3395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DCEA8-E9A1-EF49-B7C7-760DE73B853E}"/>
              </a:ext>
            </a:extLst>
          </p:cNvPr>
          <p:cNvSpPr txBox="1"/>
          <p:nvPr/>
        </p:nvSpPr>
        <p:spPr>
          <a:xfrm>
            <a:off x="5705802" y="3545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052BC-E51F-7148-889E-64A6CE32CC65}"/>
              </a:ext>
            </a:extLst>
          </p:cNvPr>
          <p:cNvSpPr txBox="1"/>
          <p:nvPr/>
        </p:nvSpPr>
        <p:spPr>
          <a:xfrm>
            <a:off x="3964727" y="368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566B71-A98E-EA45-BF24-719C5A6CAAD8}"/>
              </a:ext>
            </a:extLst>
          </p:cNvPr>
          <p:cNvSpPr txBox="1"/>
          <p:nvPr/>
        </p:nvSpPr>
        <p:spPr>
          <a:xfrm>
            <a:off x="3941471" y="2047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5EF762-BA5F-5749-9594-572772458EF1}"/>
              </a:ext>
            </a:extLst>
          </p:cNvPr>
          <p:cNvSpPr txBox="1"/>
          <p:nvPr/>
        </p:nvSpPr>
        <p:spPr>
          <a:xfrm>
            <a:off x="2744579" y="281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1FF04-065C-5D46-9B65-7D486252322C}"/>
              </a:ext>
            </a:extLst>
          </p:cNvPr>
          <p:cNvSpPr txBox="1"/>
          <p:nvPr/>
        </p:nvSpPr>
        <p:spPr>
          <a:xfrm>
            <a:off x="6539286" y="20870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1B1777-CE60-394D-85B3-297AE7ACC346}"/>
              </a:ext>
            </a:extLst>
          </p:cNvPr>
          <p:cNvSpPr txBox="1"/>
          <p:nvPr/>
        </p:nvSpPr>
        <p:spPr>
          <a:xfrm>
            <a:off x="5763289" y="2434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A71124-0C34-C64E-A256-0A1743D05D09}"/>
              </a:ext>
            </a:extLst>
          </p:cNvPr>
          <p:cNvSpPr txBox="1"/>
          <p:nvPr/>
        </p:nvSpPr>
        <p:spPr>
          <a:xfrm>
            <a:off x="6478372" y="305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7222C8-73DE-934D-90A3-B796AFBC232D}"/>
              </a:ext>
            </a:extLst>
          </p:cNvPr>
          <p:cNvSpPr txBox="1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D0DC6A-19C6-5041-A41D-89185ED49788}"/>
              </a:ext>
            </a:extLst>
          </p:cNvPr>
          <p:cNvSpPr txBox="1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C4F78-8B04-2745-A6AD-0BC1D0037C96}"/>
              </a:ext>
            </a:extLst>
          </p:cNvPr>
          <p:cNvSpPr txBox="1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F9407-DBE2-394B-8287-A5C733031736}"/>
              </a:ext>
            </a:extLst>
          </p:cNvPr>
          <p:cNvSpPr txBox="1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B87DB8-DEAB-1544-8EBA-A4F34DA1D45A}"/>
              </a:ext>
            </a:extLst>
          </p:cNvPr>
          <p:cNvCxnSpPr>
            <a:cxnSpLocks/>
          </p:cNvCxnSpPr>
          <p:nvPr/>
        </p:nvCxnSpPr>
        <p:spPr>
          <a:xfrm flipV="1">
            <a:off x="6637956" y="1652546"/>
            <a:ext cx="153247" cy="13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51E45-F219-1446-A238-FCAC8E77E971}"/>
              </a:ext>
            </a:extLst>
          </p:cNvPr>
          <p:cNvCxnSpPr>
            <a:stCxn id="55" idx="0"/>
          </p:cNvCxnSpPr>
          <p:nvPr/>
        </p:nvCxnSpPr>
        <p:spPr>
          <a:xfrm>
            <a:off x="6658252" y="3510211"/>
            <a:ext cx="13207" cy="156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9F1E0-853D-4641-B92E-575C97A35E95}"/>
              </a:ext>
            </a:extLst>
          </p:cNvPr>
          <p:cNvCxnSpPr/>
          <p:nvPr/>
        </p:nvCxnSpPr>
        <p:spPr>
          <a:xfrm flipV="1">
            <a:off x="6800243" y="1626654"/>
            <a:ext cx="3136194" cy="2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D7CBE-3169-8F47-BFBB-F200563FF0D1}"/>
              </a:ext>
            </a:extLst>
          </p:cNvPr>
          <p:cNvCxnSpPr>
            <a:stCxn id="51" idx="1"/>
          </p:cNvCxnSpPr>
          <p:nvPr/>
        </p:nvCxnSpPr>
        <p:spPr>
          <a:xfrm flipV="1">
            <a:off x="9889723" y="1629968"/>
            <a:ext cx="6123" cy="13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2A9E8-105C-CB4F-8F17-483987515A7C}"/>
              </a:ext>
            </a:extLst>
          </p:cNvPr>
          <p:cNvCxnSpPr/>
          <p:nvPr/>
        </p:nvCxnSpPr>
        <p:spPr>
          <a:xfrm>
            <a:off x="6701745" y="5073162"/>
            <a:ext cx="31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FD043-934F-E94D-9C5F-59F324BF0CBC}"/>
              </a:ext>
            </a:extLst>
          </p:cNvPr>
          <p:cNvCxnSpPr>
            <a:endCxn id="52" idx="1"/>
          </p:cNvCxnSpPr>
          <p:nvPr/>
        </p:nvCxnSpPr>
        <p:spPr>
          <a:xfrm flipV="1">
            <a:off x="9900924" y="3522047"/>
            <a:ext cx="0" cy="155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C52A0-ED69-1E44-88B4-88CDED29EEA4}"/>
              </a:ext>
            </a:extLst>
          </p:cNvPr>
          <p:cNvSpPr txBox="1"/>
          <p:nvPr/>
        </p:nvSpPr>
        <p:spPr>
          <a:xfrm>
            <a:off x="6478372" y="49559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B4341-0D85-F240-B251-5429336E6F95}"/>
              </a:ext>
            </a:extLst>
          </p:cNvPr>
          <p:cNvSpPr txBox="1"/>
          <p:nvPr/>
        </p:nvSpPr>
        <p:spPr>
          <a:xfrm>
            <a:off x="6595924" y="1442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0C0445-210F-8741-8137-DF078DE86F26}"/>
              </a:ext>
            </a:extLst>
          </p:cNvPr>
          <p:cNvSpPr txBox="1"/>
          <p:nvPr/>
        </p:nvSpPr>
        <p:spPr>
          <a:xfrm>
            <a:off x="9792066" y="4979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2EF27E-8592-2049-892D-124B3B34CBAE}"/>
              </a:ext>
            </a:extLst>
          </p:cNvPr>
          <p:cNvSpPr txBox="1"/>
          <p:nvPr/>
        </p:nvSpPr>
        <p:spPr>
          <a:xfrm>
            <a:off x="9792066" y="14235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D342C-53BD-494F-8970-4C7008BC1521}"/>
              </a:ext>
            </a:extLst>
          </p:cNvPr>
          <p:cNvSpPr txBox="1"/>
          <p:nvPr/>
        </p:nvSpPr>
        <p:spPr>
          <a:xfrm>
            <a:off x="8634802" y="28096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FCD3B-1A08-A54D-8307-999A9CD5E1B1}"/>
              </a:ext>
            </a:extLst>
          </p:cNvPr>
          <p:cNvSpPr txBox="1"/>
          <p:nvPr/>
        </p:nvSpPr>
        <p:spPr>
          <a:xfrm>
            <a:off x="9728977" y="21449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9FF3E-4350-9142-9D78-43E721770E85}"/>
              </a:ext>
            </a:extLst>
          </p:cNvPr>
          <p:cNvSpPr txBox="1"/>
          <p:nvPr/>
        </p:nvSpPr>
        <p:spPr>
          <a:xfrm>
            <a:off x="8182461" y="14991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588F8F-ED79-1545-B26C-6537B1F66B52}"/>
              </a:ext>
            </a:extLst>
          </p:cNvPr>
          <p:cNvSpPr txBox="1"/>
          <p:nvPr/>
        </p:nvSpPr>
        <p:spPr>
          <a:xfrm>
            <a:off x="6505005" y="42172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DB00C9-E845-9B4D-A8E3-F0391C87FE96}"/>
              </a:ext>
            </a:extLst>
          </p:cNvPr>
          <p:cNvSpPr txBox="1"/>
          <p:nvPr/>
        </p:nvSpPr>
        <p:spPr>
          <a:xfrm>
            <a:off x="8158845" y="4945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A8236B-0962-AA40-9CDC-9DA8F08EE713}"/>
              </a:ext>
            </a:extLst>
          </p:cNvPr>
          <p:cNvSpPr txBox="1"/>
          <p:nvPr/>
        </p:nvSpPr>
        <p:spPr>
          <a:xfrm>
            <a:off x="9736476" y="4003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187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C08234-3A60-3A43-8705-0CBD11F9E473}"/>
              </a:ext>
            </a:extLst>
          </p:cNvPr>
          <p:cNvCxnSpPr/>
          <p:nvPr/>
        </p:nvCxnSpPr>
        <p:spPr>
          <a:xfrm>
            <a:off x="4148301" y="3241284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1DD357-5A46-E14D-A850-1FF2B30FCC5C}"/>
              </a:ext>
            </a:extLst>
          </p:cNvPr>
          <p:cNvCxnSpPr/>
          <p:nvPr/>
        </p:nvCxnSpPr>
        <p:spPr>
          <a:xfrm>
            <a:off x="4148301" y="3775424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A85845-1865-3340-B86F-4F5B81E2B9C2}"/>
              </a:ext>
            </a:extLst>
          </p:cNvPr>
          <p:cNvCxnSpPr/>
          <p:nvPr/>
        </p:nvCxnSpPr>
        <p:spPr>
          <a:xfrm flipH="1" flipV="1">
            <a:off x="2355012" y="2628725"/>
            <a:ext cx="1793289" cy="6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1E880-5D5A-5849-AC06-C6F4230FCADC}"/>
              </a:ext>
            </a:extLst>
          </p:cNvPr>
          <p:cNvCxnSpPr/>
          <p:nvPr/>
        </p:nvCxnSpPr>
        <p:spPr>
          <a:xfrm flipH="1">
            <a:off x="934585" y="2610970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1DFECF86-0C12-7F47-96E1-79598012F6A7}"/>
              </a:ext>
            </a:extLst>
          </p:cNvPr>
          <p:cNvSpPr/>
          <p:nvPr/>
        </p:nvSpPr>
        <p:spPr>
          <a:xfrm>
            <a:off x="433321" y="2637603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3952A-C73F-5E43-8CB4-7276E7BD7D08}"/>
              </a:ext>
            </a:extLst>
          </p:cNvPr>
          <p:cNvCxnSpPr/>
          <p:nvPr/>
        </p:nvCxnSpPr>
        <p:spPr>
          <a:xfrm>
            <a:off x="1049995" y="3960376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421E35-B5A4-844C-9EE9-9ECC7CAB177C}"/>
              </a:ext>
            </a:extLst>
          </p:cNvPr>
          <p:cNvCxnSpPr/>
          <p:nvPr/>
        </p:nvCxnSpPr>
        <p:spPr>
          <a:xfrm flipV="1">
            <a:off x="2505932" y="3775424"/>
            <a:ext cx="1642369" cy="32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BCDA0-C2E0-404F-9316-5DD3DD3A6DAC}"/>
              </a:ext>
            </a:extLst>
          </p:cNvPr>
          <p:cNvCxnSpPr/>
          <p:nvPr/>
        </p:nvCxnSpPr>
        <p:spPr>
          <a:xfrm>
            <a:off x="4148301" y="3241284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BB919-F329-1A44-B7C6-6F2C2917567C}"/>
              </a:ext>
            </a:extLst>
          </p:cNvPr>
          <p:cNvCxnSpPr/>
          <p:nvPr/>
        </p:nvCxnSpPr>
        <p:spPr>
          <a:xfrm>
            <a:off x="7406406" y="3241284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7D91F3-0953-504E-AFB0-40DF2108E6BA}"/>
              </a:ext>
            </a:extLst>
          </p:cNvPr>
          <p:cNvSpPr txBox="1"/>
          <p:nvPr/>
        </p:nvSpPr>
        <p:spPr>
          <a:xfrm>
            <a:off x="7406405" y="3005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FA6B9-AB91-0D4F-A628-B69D7ABAD65D}"/>
              </a:ext>
            </a:extLst>
          </p:cNvPr>
          <p:cNvSpPr txBox="1"/>
          <p:nvPr/>
        </p:nvSpPr>
        <p:spPr>
          <a:xfrm>
            <a:off x="7417606" y="35780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BE342-7169-404C-84DD-69D074E9D402}"/>
              </a:ext>
            </a:extLst>
          </p:cNvPr>
          <p:cNvSpPr txBox="1"/>
          <p:nvPr/>
        </p:nvSpPr>
        <p:spPr>
          <a:xfrm>
            <a:off x="4034894" y="29350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CBF3B-DE6E-2D42-BAB9-7484888AECB4}"/>
              </a:ext>
            </a:extLst>
          </p:cNvPr>
          <p:cNvSpPr txBox="1"/>
          <p:nvPr/>
        </p:nvSpPr>
        <p:spPr>
          <a:xfrm>
            <a:off x="2201764" y="2259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AB3AD-B100-0C44-B691-B692AC20181B}"/>
              </a:ext>
            </a:extLst>
          </p:cNvPr>
          <p:cNvSpPr txBox="1"/>
          <p:nvPr/>
        </p:nvSpPr>
        <p:spPr>
          <a:xfrm>
            <a:off x="4021687" y="3750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CD272-CEB6-FC4D-A42F-5C7BE9C2D500}"/>
              </a:ext>
            </a:extLst>
          </p:cNvPr>
          <p:cNvSpPr txBox="1"/>
          <p:nvPr/>
        </p:nvSpPr>
        <p:spPr>
          <a:xfrm>
            <a:off x="2326052" y="40955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9B8889-9E91-5A46-8821-3291880E82C8}"/>
              </a:ext>
            </a:extLst>
          </p:cNvPr>
          <p:cNvSpPr txBox="1"/>
          <p:nvPr/>
        </p:nvSpPr>
        <p:spPr>
          <a:xfrm>
            <a:off x="743501" y="22416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D6198B-2D0C-A94C-8595-C442EC7B5267}"/>
              </a:ext>
            </a:extLst>
          </p:cNvPr>
          <p:cNvSpPr txBox="1"/>
          <p:nvPr/>
        </p:nvSpPr>
        <p:spPr>
          <a:xfrm>
            <a:off x="857961" y="3960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1969A2-09BC-AA44-B218-945EA96AFB65}"/>
              </a:ext>
            </a:extLst>
          </p:cNvPr>
          <p:cNvSpPr txBox="1"/>
          <p:nvPr/>
        </p:nvSpPr>
        <p:spPr>
          <a:xfrm>
            <a:off x="7368779" y="33194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C1D97-1E35-6341-A233-634A8D8C4939}"/>
              </a:ext>
            </a:extLst>
          </p:cNvPr>
          <p:cNvSpPr txBox="1"/>
          <p:nvPr/>
        </p:nvSpPr>
        <p:spPr>
          <a:xfrm>
            <a:off x="5737403" y="3636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DCEA8-E9A1-EF49-B7C7-760DE73B853E}"/>
              </a:ext>
            </a:extLst>
          </p:cNvPr>
          <p:cNvSpPr txBox="1"/>
          <p:nvPr/>
        </p:nvSpPr>
        <p:spPr>
          <a:xfrm>
            <a:off x="3222484" y="3785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052BC-E51F-7148-889E-64A6CE32CC65}"/>
              </a:ext>
            </a:extLst>
          </p:cNvPr>
          <p:cNvSpPr txBox="1"/>
          <p:nvPr/>
        </p:nvSpPr>
        <p:spPr>
          <a:xfrm>
            <a:off x="1481409" y="3924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566B71-A98E-EA45-BF24-719C5A6CAAD8}"/>
              </a:ext>
            </a:extLst>
          </p:cNvPr>
          <p:cNvSpPr txBox="1"/>
          <p:nvPr/>
        </p:nvSpPr>
        <p:spPr>
          <a:xfrm>
            <a:off x="1458153" y="2287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5EF762-BA5F-5749-9594-572772458EF1}"/>
              </a:ext>
            </a:extLst>
          </p:cNvPr>
          <p:cNvSpPr txBox="1"/>
          <p:nvPr/>
        </p:nvSpPr>
        <p:spPr>
          <a:xfrm>
            <a:off x="261261" y="3053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1FF04-065C-5D46-9B65-7D486252322C}"/>
              </a:ext>
            </a:extLst>
          </p:cNvPr>
          <p:cNvSpPr txBox="1"/>
          <p:nvPr/>
        </p:nvSpPr>
        <p:spPr>
          <a:xfrm>
            <a:off x="4055968" y="23276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1B1777-CE60-394D-85B3-297AE7ACC346}"/>
              </a:ext>
            </a:extLst>
          </p:cNvPr>
          <p:cNvSpPr txBox="1"/>
          <p:nvPr/>
        </p:nvSpPr>
        <p:spPr>
          <a:xfrm>
            <a:off x="3279971" y="26756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A71124-0C34-C64E-A256-0A1743D05D09}"/>
              </a:ext>
            </a:extLst>
          </p:cNvPr>
          <p:cNvSpPr txBox="1"/>
          <p:nvPr/>
        </p:nvSpPr>
        <p:spPr>
          <a:xfrm>
            <a:off x="3995054" y="32980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B87DB8-DEAB-1544-8EBA-A4F34DA1D45A}"/>
              </a:ext>
            </a:extLst>
          </p:cNvPr>
          <p:cNvCxnSpPr>
            <a:cxnSpLocks/>
          </p:cNvCxnSpPr>
          <p:nvPr/>
        </p:nvCxnSpPr>
        <p:spPr>
          <a:xfrm flipV="1">
            <a:off x="4154638" y="1893178"/>
            <a:ext cx="153247" cy="13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51E45-F219-1446-A238-FCAC8E77E971}"/>
              </a:ext>
            </a:extLst>
          </p:cNvPr>
          <p:cNvCxnSpPr>
            <a:stCxn id="55" idx="0"/>
          </p:cNvCxnSpPr>
          <p:nvPr/>
        </p:nvCxnSpPr>
        <p:spPr>
          <a:xfrm>
            <a:off x="4174934" y="3750843"/>
            <a:ext cx="13207" cy="156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9F1E0-853D-4641-B92E-575C97A35E95}"/>
              </a:ext>
            </a:extLst>
          </p:cNvPr>
          <p:cNvCxnSpPr/>
          <p:nvPr/>
        </p:nvCxnSpPr>
        <p:spPr>
          <a:xfrm flipV="1">
            <a:off x="4316925" y="1867286"/>
            <a:ext cx="3136194" cy="2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D7CBE-3169-8F47-BFBB-F200563FF0D1}"/>
              </a:ext>
            </a:extLst>
          </p:cNvPr>
          <p:cNvCxnSpPr>
            <a:stCxn id="51" idx="1"/>
          </p:cNvCxnSpPr>
          <p:nvPr/>
        </p:nvCxnSpPr>
        <p:spPr>
          <a:xfrm flipV="1">
            <a:off x="7406405" y="1870600"/>
            <a:ext cx="6123" cy="13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2A9E8-105C-CB4F-8F17-483987515A7C}"/>
              </a:ext>
            </a:extLst>
          </p:cNvPr>
          <p:cNvCxnSpPr/>
          <p:nvPr/>
        </p:nvCxnSpPr>
        <p:spPr>
          <a:xfrm>
            <a:off x="4218427" y="5313794"/>
            <a:ext cx="31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FD043-934F-E94D-9C5F-59F324BF0CBC}"/>
              </a:ext>
            </a:extLst>
          </p:cNvPr>
          <p:cNvCxnSpPr>
            <a:endCxn id="52" idx="1"/>
          </p:cNvCxnSpPr>
          <p:nvPr/>
        </p:nvCxnSpPr>
        <p:spPr>
          <a:xfrm flipV="1">
            <a:off x="7417606" y="3762679"/>
            <a:ext cx="0" cy="155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C52A0-ED69-1E44-88B4-88CDED29EEA4}"/>
              </a:ext>
            </a:extLst>
          </p:cNvPr>
          <p:cNvSpPr txBox="1"/>
          <p:nvPr/>
        </p:nvSpPr>
        <p:spPr>
          <a:xfrm>
            <a:off x="3995054" y="51965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B4341-0D85-F240-B251-5429336E6F95}"/>
              </a:ext>
            </a:extLst>
          </p:cNvPr>
          <p:cNvSpPr txBox="1"/>
          <p:nvPr/>
        </p:nvSpPr>
        <p:spPr>
          <a:xfrm>
            <a:off x="4112606" y="16832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0C0445-210F-8741-8137-DF078DE86F26}"/>
              </a:ext>
            </a:extLst>
          </p:cNvPr>
          <p:cNvSpPr txBox="1"/>
          <p:nvPr/>
        </p:nvSpPr>
        <p:spPr>
          <a:xfrm>
            <a:off x="7308748" y="52198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2EF27E-8592-2049-892D-124B3B34CBAE}"/>
              </a:ext>
            </a:extLst>
          </p:cNvPr>
          <p:cNvSpPr txBox="1"/>
          <p:nvPr/>
        </p:nvSpPr>
        <p:spPr>
          <a:xfrm>
            <a:off x="7308748" y="16641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D342C-53BD-494F-8970-4C7008BC1521}"/>
              </a:ext>
            </a:extLst>
          </p:cNvPr>
          <p:cNvSpPr txBox="1"/>
          <p:nvPr/>
        </p:nvSpPr>
        <p:spPr>
          <a:xfrm>
            <a:off x="6151484" y="3050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FCD3B-1A08-A54D-8307-999A9CD5E1B1}"/>
              </a:ext>
            </a:extLst>
          </p:cNvPr>
          <p:cNvSpPr txBox="1"/>
          <p:nvPr/>
        </p:nvSpPr>
        <p:spPr>
          <a:xfrm>
            <a:off x="7245659" y="23855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9FF3E-4350-9142-9D78-43E721770E85}"/>
              </a:ext>
            </a:extLst>
          </p:cNvPr>
          <p:cNvSpPr txBox="1"/>
          <p:nvPr/>
        </p:nvSpPr>
        <p:spPr>
          <a:xfrm>
            <a:off x="5699143" y="1739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588F8F-ED79-1545-B26C-6537B1F66B52}"/>
              </a:ext>
            </a:extLst>
          </p:cNvPr>
          <p:cNvSpPr txBox="1"/>
          <p:nvPr/>
        </p:nvSpPr>
        <p:spPr>
          <a:xfrm>
            <a:off x="4021687" y="4457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DB00C9-E845-9B4D-A8E3-F0391C87FE96}"/>
              </a:ext>
            </a:extLst>
          </p:cNvPr>
          <p:cNvSpPr txBox="1"/>
          <p:nvPr/>
        </p:nvSpPr>
        <p:spPr>
          <a:xfrm>
            <a:off x="5675527" y="51856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A8236B-0962-AA40-9CDC-9DA8F08EE713}"/>
              </a:ext>
            </a:extLst>
          </p:cNvPr>
          <p:cNvSpPr txBox="1"/>
          <p:nvPr/>
        </p:nvSpPr>
        <p:spPr>
          <a:xfrm>
            <a:off x="7253158" y="42442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0EE0BF-4C9E-BC4F-9E02-2D999325209A}"/>
              </a:ext>
            </a:extLst>
          </p:cNvPr>
          <p:cNvCxnSpPr/>
          <p:nvPr/>
        </p:nvCxnSpPr>
        <p:spPr>
          <a:xfrm>
            <a:off x="8730114" y="3005118"/>
            <a:ext cx="2695073" cy="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54099-1A1B-2C40-B8D3-3F1B6728EFD5}"/>
              </a:ext>
            </a:extLst>
          </p:cNvPr>
          <p:cNvCxnSpPr/>
          <p:nvPr/>
        </p:nvCxnSpPr>
        <p:spPr>
          <a:xfrm>
            <a:off x="8691468" y="3005118"/>
            <a:ext cx="86772" cy="152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87526-CD52-CA47-8CD7-DC1F5AC3F552}"/>
              </a:ext>
            </a:extLst>
          </p:cNvPr>
          <p:cNvCxnSpPr/>
          <p:nvPr/>
        </p:nvCxnSpPr>
        <p:spPr>
          <a:xfrm>
            <a:off x="8791316" y="4543124"/>
            <a:ext cx="2797501" cy="7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6EC0E-4DD0-CD46-9C7F-2ED2AA3FC06A}"/>
              </a:ext>
            </a:extLst>
          </p:cNvPr>
          <p:cNvCxnSpPr/>
          <p:nvPr/>
        </p:nvCxnSpPr>
        <p:spPr>
          <a:xfrm>
            <a:off x="11425187" y="3044951"/>
            <a:ext cx="154005" cy="156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F5C6F9F-ACF4-7340-9072-6DBAA484E6A1}"/>
              </a:ext>
            </a:extLst>
          </p:cNvPr>
          <p:cNvSpPr txBox="1"/>
          <p:nvPr/>
        </p:nvSpPr>
        <p:spPr>
          <a:xfrm>
            <a:off x="11254939" y="26654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1870BB-595B-6546-9F16-80B42E47B6C3}"/>
              </a:ext>
            </a:extLst>
          </p:cNvPr>
          <p:cNvSpPr txBox="1"/>
          <p:nvPr/>
        </p:nvSpPr>
        <p:spPr>
          <a:xfrm>
            <a:off x="11425187" y="4653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195FDC-7D4F-7D46-97D9-8095F0A6C8C5}"/>
              </a:ext>
            </a:extLst>
          </p:cNvPr>
          <p:cNvSpPr txBox="1"/>
          <p:nvPr/>
        </p:nvSpPr>
        <p:spPr>
          <a:xfrm>
            <a:off x="8367769" y="26547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128FA3-5947-5441-A770-BD2518D51313}"/>
              </a:ext>
            </a:extLst>
          </p:cNvPr>
          <p:cNvSpPr txBox="1"/>
          <p:nvPr/>
        </p:nvSpPr>
        <p:spPr>
          <a:xfrm>
            <a:off x="8477307" y="45229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9C44F6-D62F-0846-B5BF-C391852AFF12}"/>
              </a:ext>
            </a:extLst>
          </p:cNvPr>
          <p:cNvSpPr txBox="1"/>
          <p:nvPr/>
        </p:nvSpPr>
        <p:spPr>
          <a:xfrm>
            <a:off x="8482948" y="35522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316BE6-85BF-4F45-8AF1-11AE1CFC21AF}"/>
              </a:ext>
            </a:extLst>
          </p:cNvPr>
          <p:cNvSpPr txBox="1"/>
          <p:nvPr/>
        </p:nvSpPr>
        <p:spPr>
          <a:xfrm>
            <a:off x="9931524" y="28394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97B51B-24DB-604E-B46A-390F377E87F7}"/>
              </a:ext>
            </a:extLst>
          </p:cNvPr>
          <p:cNvSpPr txBox="1"/>
          <p:nvPr/>
        </p:nvSpPr>
        <p:spPr>
          <a:xfrm>
            <a:off x="11254939" y="36283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133F9E-1B8D-3848-9DAD-9F98BF0B6E5C}"/>
              </a:ext>
            </a:extLst>
          </p:cNvPr>
          <p:cNvSpPr txBox="1"/>
          <p:nvPr/>
        </p:nvSpPr>
        <p:spPr>
          <a:xfrm>
            <a:off x="10014941" y="44289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064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F74D8E-D0F1-1B49-9B70-502DC841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" y="223774"/>
            <a:ext cx="3035046" cy="16217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AF3BDA-13DA-AF42-8097-B653455B4A8A}"/>
              </a:ext>
            </a:extLst>
          </p:cNvPr>
          <p:cNvCxnSpPr/>
          <p:nvPr/>
        </p:nvCxnSpPr>
        <p:spPr>
          <a:xfrm>
            <a:off x="2798064" y="2029968"/>
            <a:ext cx="2944368" cy="66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6DC57-F835-A549-A24E-BB30B3B6AA3B}"/>
              </a:ext>
            </a:extLst>
          </p:cNvPr>
          <p:cNvCxnSpPr/>
          <p:nvPr/>
        </p:nvCxnSpPr>
        <p:spPr>
          <a:xfrm>
            <a:off x="5733288" y="2697480"/>
            <a:ext cx="0" cy="190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291CED-EAF1-8942-90F8-9B687B52974B}"/>
              </a:ext>
            </a:extLst>
          </p:cNvPr>
          <p:cNvCxnSpPr/>
          <p:nvPr/>
        </p:nvCxnSpPr>
        <p:spPr>
          <a:xfrm flipH="1">
            <a:off x="2651760" y="4590288"/>
            <a:ext cx="3090672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E51984-5A6F-8D49-AB25-1A7FBF8BB61B}"/>
              </a:ext>
            </a:extLst>
          </p:cNvPr>
          <p:cNvCxnSpPr/>
          <p:nvPr/>
        </p:nvCxnSpPr>
        <p:spPr>
          <a:xfrm flipV="1">
            <a:off x="5742432" y="1938528"/>
            <a:ext cx="941832" cy="7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CDB125-EE49-B440-808F-6414814CF548}"/>
              </a:ext>
            </a:extLst>
          </p:cNvPr>
          <p:cNvCxnSpPr/>
          <p:nvPr/>
        </p:nvCxnSpPr>
        <p:spPr>
          <a:xfrm>
            <a:off x="5742432" y="4590288"/>
            <a:ext cx="941832" cy="7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F2A0EC-24C0-5649-A543-7392CBD328F9}"/>
              </a:ext>
            </a:extLst>
          </p:cNvPr>
          <p:cNvCxnSpPr/>
          <p:nvPr/>
        </p:nvCxnSpPr>
        <p:spPr>
          <a:xfrm flipV="1">
            <a:off x="6684264" y="118872"/>
            <a:ext cx="530352" cy="181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82FF32-FC59-7F42-A835-8407891096E8}"/>
              </a:ext>
            </a:extLst>
          </p:cNvPr>
          <p:cNvCxnSpPr/>
          <p:nvPr/>
        </p:nvCxnSpPr>
        <p:spPr>
          <a:xfrm>
            <a:off x="6684264" y="5349240"/>
            <a:ext cx="27432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45E95C-836F-E04D-95BD-6E2009F5934C}"/>
              </a:ext>
            </a:extLst>
          </p:cNvPr>
          <p:cNvCxnSpPr/>
          <p:nvPr/>
        </p:nvCxnSpPr>
        <p:spPr>
          <a:xfrm>
            <a:off x="6684264" y="1938528"/>
            <a:ext cx="0" cy="341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EDBD3AE-4CFB-7C47-AFB6-2D3870BDB825}"/>
              </a:ext>
            </a:extLst>
          </p:cNvPr>
          <p:cNvCxnSpPr/>
          <p:nvPr/>
        </p:nvCxnSpPr>
        <p:spPr>
          <a:xfrm>
            <a:off x="6684264" y="1938528"/>
            <a:ext cx="4233672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7B75757-01E4-334B-ABBC-0978C61ACBA7}"/>
              </a:ext>
            </a:extLst>
          </p:cNvPr>
          <p:cNvCxnSpPr/>
          <p:nvPr/>
        </p:nvCxnSpPr>
        <p:spPr>
          <a:xfrm>
            <a:off x="6684264" y="5349240"/>
            <a:ext cx="4462272" cy="11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03A9B9C-78F6-704A-9D19-4BDFDD7F8398}"/>
              </a:ext>
            </a:extLst>
          </p:cNvPr>
          <p:cNvSpPr txBox="1"/>
          <p:nvPr/>
        </p:nvSpPr>
        <p:spPr>
          <a:xfrm>
            <a:off x="6821424" y="2029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CN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204FCA-A3A9-004F-B481-9EFF63983414}"/>
              </a:ext>
            </a:extLst>
          </p:cNvPr>
          <p:cNvSpPr txBox="1"/>
          <p:nvPr/>
        </p:nvSpPr>
        <p:spPr>
          <a:xfrm>
            <a:off x="6764018" y="5039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AAD531-E772-1747-A118-F1D9458F54A3}"/>
              </a:ext>
            </a:extLst>
          </p:cNvPr>
          <p:cNvSpPr txBox="1"/>
          <p:nvPr/>
        </p:nvSpPr>
        <p:spPr>
          <a:xfrm>
            <a:off x="5346837" y="26974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b7</a:t>
            </a:r>
            <a:endParaRPr lang="en-CN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0BBFB8-FE3A-2C4C-BA18-B44DD36961D3}"/>
              </a:ext>
            </a:extLst>
          </p:cNvPr>
          <p:cNvSpPr txBox="1"/>
          <p:nvPr/>
        </p:nvSpPr>
        <p:spPr>
          <a:xfrm>
            <a:off x="5301687" y="433247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19B3C5-A43A-2C4B-ABAF-0359EFEFC49C}"/>
              </a:ext>
            </a:extLst>
          </p:cNvPr>
          <p:cNvSpPr txBox="1"/>
          <p:nvPr/>
        </p:nvSpPr>
        <p:spPr>
          <a:xfrm>
            <a:off x="6684264" y="3643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83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6922</TotalTime>
  <Words>75</Words>
  <Application>Microsoft Macintosh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Ankang</dc:creator>
  <cp:lastModifiedBy>Gao, Ankang</cp:lastModifiedBy>
  <cp:revision>36</cp:revision>
  <dcterms:created xsi:type="dcterms:W3CDTF">2019-05-18T17:21:33Z</dcterms:created>
  <dcterms:modified xsi:type="dcterms:W3CDTF">2020-10-07T22:18:40Z</dcterms:modified>
</cp:coreProperties>
</file>