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/>
    <p:restoredTop sz="94595"/>
  </p:normalViewPr>
  <p:slideViewPr>
    <p:cSldViewPr snapToGrid="0">
      <p:cViewPr varScale="1">
        <p:scale>
          <a:sx n="142" d="100"/>
          <a:sy n="142" d="100"/>
        </p:scale>
        <p:origin x="184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CC82B-8B7E-47A1-8494-B87BF6FD55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562BE-BE5F-4D48-BE42-0F70585F8F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 flipH="true">
            <a:off x="3417903" y="2370338"/>
            <a:ext cx="1411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2916639" y="2396971"/>
            <a:ext cx="598918" cy="1322773"/>
          </a:xfrm>
          <a:custGeom>
            <a:avLst/>
            <a:gdLst>
              <a:gd name="connsiteX0" fmla="*/ 510142 w 598918"/>
              <a:gd name="connsiteY0" fmla="*/ 0 h 1322773"/>
              <a:gd name="connsiteX1" fmla="*/ 4114 w 598918"/>
              <a:gd name="connsiteY1" fmla="*/ 470516 h 1322773"/>
              <a:gd name="connsiteX2" fmla="*/ 288200 w 598918"/>
              <a:gd name="connsiteY2" fmla="*/ 1091953 h 1322773"/>
              <a:gd name="connsiteX3" fmla="*/ 598918 w 598918"/>
              <a:gd name="connsiteY3" fmla="*/ 1322773 h 1322773"/>
              <a:gd name="connsiteX4" fmla="*/ 598918 w 598918"/>
              <a:gd name="connsiteY4" fmla="*/ 1322773 h 132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918" h="1322773">
                <a:moveTo>
                  <a:pt x="510142" y="0"/>
                </a:moveTo>
                <a:cubicBezTo>
                  <a:pt x="275623" y="144262"/>
                  <a:pt x="41104" y="288524"/>
                  <a:pt x="4114" y="470516"/>
                </a:cubicBezTo>
                <a:cubicBezTo>
                  <a:pt x="-32876" y="652508"/>
                  <a:pt x="189066" y="949910"/>
                  <a:pt x="288200" y="1091953"/>
                </a:cubicBezTo>
                <a:cubicBezTo>
                  <a:pt x="387334" y="1233996"/>
                  <a:pt x="598918" y="1322773"/>
                  <a:pt x="598918" y="1322773"/>
                </a:cubicBezTo>
                <a:lnTo>
                  <a:pt x="598918" y="132277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3533313" y="3719744"/>
            <a:ext cx="1429304" cy="115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4" idx="2"/>
            <a:endCxn id="56" idx="0"/>
          </p:cNvCxnSpPr>
          <p:nvPr/>
        </p:nvCxnSpPr>
        <p:spPr>
          <a:xfrm>
            <a:off x="4838700" y="2388235"/>
            <a:ext cx="123825" cy="146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36847" y="798990"/>
            <a:ext cx="0" cy="525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45724" y="6054571"/>
            <a:ext cx="10804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6847" y="798990"/>
            <a:ext cx="11008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true">
            <a:off x="11549849" y="798990"/>
            <a:ext cx="195308" cy="525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true"/>
          <p:nvPr/>
        </p:nvSpPr>
        <p:spPr>
          <a:xfrm>
            <a:off x="4685082" y="201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56" name="TextBox 55"/>
          <p:cNvSpPr txBox="true"/>
          <p:nvPr/>
        </p:nvSpPr>
        <p:spPr>
          <a:xfrm>
            <a:off x="4809370" y="3854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57" name="TextBox 56"/>
          <p:cNvSpPr txBox="true"/>
          <p:nvPr/>
        </p:nvSpPr>
        <p:spPr>
          <a:xfrm>
            <a:off x="3226819" y="20010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58" name="TextBox 57"/>
          <p:cNvSpPr txBox="true"/>
          <p:nvPr/>
        </p:nvSpPr>
        <p:spPr>
          <a:xfrm>
            <a:off x="3341279" y="37197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59" name="TextBox 58"/>
          <p:cNvSpPr txBox="true"/>
          <p:nvPr/>
        </p:nvSpPr>
        <p:spPr>
          <a:xfrm>
            <a:off x="497780" y="604745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en-US" dirty="0"/>
          </a:p>
        </p:txBody>
      </p:sp>
      <p:sp>
        <p:nvSpPr>
          <p:cNvPr id="60" name="TextBox 59"/>
          <p:cNvSpPr txBox="true"/>
          <p:nvPr/>
        </p:nvSpPr>
        <p:spPr>
          <a:xfrm>
            <a:off x="745724" y="79899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en-US" dirty="0"/>
          </a:p>
        </p:txBody>
      </p:sp>
      <p:sp>
        <p:nvSpPr>
          <p:cNvPr id="61" name="TextBox 60"/>
          <p:cNvSpPr txBox="true"/>
          <p:nvPr/>
        </p:nvSpPr>
        <p:spPr>
          <a:xfrm>
            <a:off x="11234479" y="56852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62" name="TextBox 61"/>
          <p:cNvSpPr txBox="true"/>
          <p:nvPr/>
        </p:nvSpPr>
        <p:spPr>
          <a:xfrm>
            <a:off x="11647503" y="4977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  <p:sp>
        <p:nvSpPr>
          <p:cNvPr id="66" name="TextBox 65"/>
          <p:cNvSpPr txBox="true"/>
          <p:nvPr/>
        </p:nvSpPr>
        <p:spPr>
          <a:xfrm>
            <a:off x="3964727" y="36836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true"/>
          <p:nvPr/>
        </p:nvSpPr>
        <p:spPr>
          <a:xfrm>
            <a:off x="3941471" y="20472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true"/>
          <p:nvPr/>
        </p:nvSpPr>
        <p:spPr>
          <a:xfrm>
            <a:off x="2744579" y="2813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true"/>
          <p:nvPr/>
        </p:nvSpPr>
        <p:spPr>
          <a:xfrm>
            <a:off x="5108042" y="2951344"/>
            <a:ext cx="3064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dirty="0">
                <a:solidFill>
                  <a:srgbClr val="FF0000"/>
                </a:solidFill>
              </a:rPr>
              <a:t>2</a:t>
            </a:r>
            <a:endParaRPr lang="" alt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true"/>
          <p:nvPr/>
        </p:nvSpPr>
        <p:spPr>
          <a:xfrm>
            <a:off x="366252" y="331950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true"/>
          <p:nvPr/>
        </p:nvSpPr>
        <p:spPr>
          <a:xfrm>
            <a:off x="5107830" y="60398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true"/>
          <p:nvPr/>
        </p:nvSpPr>
        <p:spPr>
          <a:xfrm>
            <a:off x="5890120" y="5214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true"/>
          <p:nvPr/>
        </p:nvSpPr>
        <p:spPr>
          <a:xfrm>
            <a:off x="11358976" y="32420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730114" y="3005118"/>
            <a:ext cx="2695073" cy="3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691468" y="3005118"/>
            <a:ext cx="86772" cy="1528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791316" y="4543124"/>
            <a:ext cx="2797501" cy="70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425187" y="3044951"/>
            <a:ext cx="154005" cy="1568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true"/>
          <p:nvPr/>
        </p:nvSpPr>
        <p:spPr>
          <a:xfrm>
            <a:off x="11254939" y="266546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  <a:endParaRPr lang="en-US" dirty="0"/>
          </a:p>
        </p:txBody>
      </p:sp>
      <p:sp>
        <p:nvSpPr>
          <p:cNvPr id="87" name="TextBox 86"/>
          <p:cNvSpPr txBox="true"/>
          <p:nvPr/>
        </p:nvSpPr>
        <p:spPr>
          <a:xfrm>
            <a:off x="11425187" y="46534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  <a:endParaRPr lang="en-US" dirty="0"/>
          </a:p>
        </p:txBody>
      </p:sp>
      <p:sp>
        <p:nvSpPr>
          <p:cNvPr id="88" name="TextBox 87"/>
          <p:cNvSpPr txBox="true"/>
          <p:nvPr/>
        </p:nvSpPr>
        <p:spPr>
          <a:xfrm>
            <a:off x="8367769" y="265476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  <a:endParaRPr lang="en-US" dirty="0"/>
          </a:p>
        </p:txBody>
      </p:sp>
      <p:sp>
        <p:nvSpPr>
          <p:cNvPr id="89" name="TextBox 88"/>
          <p:cNvSpPr txBox="true"/>
          <p:nvPr/>
        </p:nvSpPr>
        <p:spPr>
          <a:xfrm>
            <a:off x="8477307" y="452297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  <a:endParaRPr lang="en-US" dirty="0"/>
          </a:p>
        </p:txBody>
      </p:sp>
      <p:sp>
        <p:nvSpPr>
          <p:cNvPr id="90" name="TextBox 89"/>
          <p:cNvSpPr txBox="true"/>
          <p:nvPr/>
        </p:nvSpPr>
        <p:spPr>
          <a:xfrm>
            <a:off x="8482948" y="355227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true"/>
          <p:nvPr/>
        </p:nvSpPr>
        <p:spPr>
          <a:xfrm>
            <a:off x="9931524" y="28394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true"/>
          <p:nvPr/>
        </p:nvSpPr>
        <p:spPr>
          <a:xfrm>
            <a:off x="11254939" y="36283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true"/>
          <p:nvPr/>
        </p:nvSpPr>
        <p:spPr>
          <a:xfrm>
            <a:off x="10014941" y="442892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" name="Straight Connector 1"/>
          <p:cNvCxnSpPr/>
          <p:nvPr/>
        </p:nvCxnSpPr>
        <p:spPr>
          <a:xfrm flipH="true">
            <a:off x="3417903" y="2370338"/>
            <a:ext cx="1411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2916639" y="2396971"/>
            <a:ext cx="598918" cy="1322773"/>
          </a:xfrm>
          <a:custGeom>
            <a:avLst/>
            <a:gdLst>
              <a:gd name="connsiteX0" fmla="*/ 510142 w 598918"/>
              <a:gd name="connsiteY0" fmla="*/ 0 h 1322773"/>
              <a:gd name="connsiteX1" fmla="*/ 4114 w 598918"/>
              <a:gd name="connsiteY1" fmla="*/ 470516 h 1322773"/>
              <a:gd name="connsiteX2" fmla="*/ 288200 w 598918"/>
              <a:gd name="connsiteY2" fmla="*/ 1091953 h 1322773"/>
              <a:gd name="connsiteX3" fmla="*/ 598918 w 598918"/>
              <a:gd name="connsiteY3" fmla="*/ 1322773 h 1322773"/>
              <a:gd name="connsiteX4" fmla="*/ 598918 w 598918"/>
              <a:gd name="connsiteY4" fmla="*/ 1322773 h 132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918" h="1322773">
                <a:moveTo>
                  <a:pt x="510142" y="0"/>
                </a:moveTo>
                <a:cubicBezTo>
                  <a:pt x="275623" y="144262"/>
                  <a:pt x="41104" y="288524"/>
                  <a:pt x="4114" y="470516"/>
                </a:cubicBezTo>
                <a:cubicBezTo>
                  <a:pt x="-32876" y="652508"/>
                  <a:pt x="189066" y="949910"/>
                  <a:pt x="288200" y="1091953"/>
                </a:cubicBezTo>
                <a:cubicBezTo>
                  <a:pt x="387334" y="1233996"/>
                  <a:pt x="598918" y="1322773"/>
                  <a:pt x="598918" y="1322773"/>
                </a:cubicBezTo>
                <a:lnTo>
                  <a:pt x="598918" y="132277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533313" y="3719744"/>
            <a:ext cx="1429304" cy="115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6" idx="2"/>
            <a:endCxn id="17" idx="0"/>
          </p:cNvCxnSpPr>
          <p:nvPr/>
        </p:nvCxnSpPr>
        <p:spPr>
          <a:xfrm>
            <a:off x="4838700" y="2388235"/>
            <a:ext cx="123825" cy="146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3"/>
          <p:cNvSpPr txBox="true"/>
          <p:nvPr/>
        </p:nvSpPr>
        <p:spPr>
          <a:xfrm>
            <a:off x="4685082" y="201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17" name="TextBox 55"/>
          <p:cNvSpPr txBox="true"/>
          <p:nvPr/>
        </p:nvSpPr>
        <p:spPr>
          <a:xfrm>
            <a:off x="4809370" y="3854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18" name="TextBox 56"/>
          <p:cNvSpPr txBox="true"/>
          <p:nvPr/>
        </p:nvSpPr>
        <p:spPr>
          <a:xfrm>
            <a:off x="3226819" y="20010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19" name="TextBox 57"/>
          <p:cNvSpPr txBox="true"/>
          <p:nvPr/>
        </p:nvSpPr>
        <p:spPr>
          <a:xfrm>
            <a:off x="3341279" y="37197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20" name="TextBox 65"/>
          <p:cNvSpPr txBox="true"/>
          <p:nvPr/>
        </p:nvSpPr>
        <p:spPr>
          <a:xfrm>
            <a:off x="3964727" y="36836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66"/>
          <p:cNvSpPr txBox="true"/>
          <p:nvPr/>
        </p:nvSpPr>
        <p:spPr>
          <a:xfrm>
            <a:off x="3941471" y="20472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67"/>
          <p:cNvSpPr txBox="true"/>
          <p:nvPr/>
        </p:nvSpPr>
        <p:spPr>
          <a:xfrm>
            <a:off x="2744579" y="2813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70"/>
          <p:cNvSpPr txBox="true"/>
          <p:nvPr/>
        </p:nvSpPr>
        <p:spPr>
          <a:xfrm>
            <a:off x="5108042" y="2951344"/>
            <a:ext cx="3064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dirty="0">
                <a:solidFill>
                  <a:srgbClr val="FF0000"/>
                </a:solidFill>
              </a:rPr>
              <a:t>2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736847" y="798990"/>
            <a:ext cx="0" cy="525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45724" y="6054571"/>
            <a:ext cx="10804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6847" y="798990"/>
            <a:ext cx="11008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true">
            <a:off x="11549849" y="798990"/>
            <a:ext cx="195308" cy="525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true"/>
          <p:nvPr/>
        </p:nvSpPr>
        <p:spPr>
          <a:xfrm>
            <a:off x="497780" y="604745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en-US" dirty="0"/>
          </a:p>
        </p:txBody>
      </p:sp>
      <p:sp>
        <p:nvSpPr>
          <p:cNvPr id="60" name="TextBox 59"/>
          <p:cNvSpPr txBox="true"/>
          <p:nvPr/>
        </p:nvSpPr>
        <p:spPr>
          <a:xfrm>
            <a:off x="745724" y="79899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en-US" dirty="0"/>
          </a:p>
        </p:txBody>
      </p:sp>
      <p:sp>
        <p:nvSpPr>
          <p:cNvPr id="61" name="TextBox 60"/>
          <p:cNvSpPr txBox="true"/>
          <p:nvPr/>
        </p:nvSpPr>
        <p:spPr>
          <a:xfrm>
            <a:off x="11234479" y="56852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62" name="TextBox 61"/>
          <p:cNvSpPr txBox="true"/>
          <p:nvPr/>
        </p:nvSpPr>
        <p:spPr>
          <a:xfrm>
            <a:off x="11647503" y="4977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  <p:sp>
        <p:nvSpPr>
          <p:cNvPr id="72" name="TextBox 71"/>
          <p:cNvSpPr txBox="true"/>
          <p:nvPr/>
        </p:nvSpPr>
        <p:spPr>
          <a:xfrm>
            <a:off x="366252" y="331950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true"/>
          <p:nvPr/>
        </p:nvSpPr>
        <p:spPr>
          <a:xfrm>
            <a:off x="5107830" y="60398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true"/>
          <p:nvPr/>
        </p:nvSpPr>
        <p:spPr>
          <a:xfrm>
            <a:off x="5890120" y="5214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true"/>
          <p:nvPr/>
        </p:nvSpPr>
        <p:spPr>
          <a:xfrm>
            <a:off x="11358976" y="32420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712259" y="798990"/>
            <a:ext cx="0" cy="525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true">
            <a:off x="10434918" y="798990"/>
            <a:ext cx="179294" cy="525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12259" y="1640541"/>
            <a:ext cx="89019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true">
            <a:off x="1712259" y="5396753"/>
            <a:ext cx="8722659" cy="80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true"/>
          <p:nvPr/>
        </p:nvSpPr>
        <p:spPr>
          <a:xfrm>
            <a:off x="10282070" y="615847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sp>
        <p:nvSpPr>
          <p:cNvPr id="18" name="TextBox 17"/>
          <p:cNvSpPr txBox="true"/>
          <p:nvPr/>
        </p:nvSpPr>
        <p:spPr>
          <a:xfrm>
            <a:off x="10368112" y="52262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19" name="TextBox 18"/>
          <p:cNvSpPr txBox="true"/>
          <p:nvPr/>
        </p:nvSpPr>
        <p:spPr>
          <a:xfrm>
            <a:off x="10554965" y="150525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US" dirty="0"/>
          </a:p>
        </p:txBody>
      </p:sp>
      <p:sp>
        <p:nvSpPr>
          <p:cNvPr id="20" name="TextBox 19"/>
          <p:cNvSpPr txBox="true"/>
          <p:nvPr/>
        </p:nvSpPr>
        <p:spPr>
          <a:xfrm>
            <a:off x="10425099" y="5304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dirty="0"/>
          </a:p>
        </p:txBody>
      </p:sp>
      <p:sp>
        <p:nvSpPr>
          <p:cNvPr id="21" name="TextBox 20"/>
          <p:cNvSpPr txBox="true"/>
          <p:nvPr/>
        </p:nvSpPr>
        <p:spPr>
          <a:xfrm>
            <a:off x="1548971" y="59664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en-US" dirty="0"/>
          </a:p>
        </p:txBody>
      </p:sp>
      <p:sp>
        <p:nvSpPr>
          <p:cNvPr id="22" name="TextBox 21"/>
          <p:cNvSpPr txBox="true"/>
          <p:nvPr/>
        </p:nvSpPr>
        <p:spPr>
          <a:xfrm>
            <a:off x="1672485" y="529062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en-US" dirty="0"/>
          </a:p>
        </p:txBody>
      </p:sp>
      <p:sp>
        <p:nvSpPr>
          <p:cNvPr id="23" name="TextBox 22"/>
          <p:cNvSpPr txBox="true"/>
          <p:nvPr/>
        </p:nvSpPr>
        <p:spPr>
          <a:xfrm>
            <a:off x="1712258" y="146652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endParaRPr lang="en-US" dirty="0"/>
          </a:p>
        </p:txBody>
      </p:sp>
      <p:sp>
        <p:nvSpPr>
          <p:cNvPr id="24" name="TextBox 23"/>
          <p:cNvSpPr txBox="true"/>
          <p:nvPr/>
        </p:nvSpPr>
        <p:spPr>
          <a:xfrm>
            <a:off x="1707450" y="55311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WPS Presentation</Application>
  <PresentationFormat>Widescreen</PresentationFormat>
  <Paragraphs>96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SimSun</vt:lpstr>
      <vt:lpstr>Wingdings</vt:lpstr>
      <vt:lpstr>Nimbus Roman No9 L</vt:lpstr>
      <vt:lpstr>等线</vt:lpstr>
      <vt:lpstr>Comfortaa Light</vt:lpstr>
      <vt:lpstr>微软雅黑</vt:lpstr>
      <vt:lpstr>Droid Sans Fallback</vt:lpstr>
      <vt:lpstr>Arial Unicode MS</vt:lpstr>
      <vt:lpstr>等线 Light</vt:lpstr>
      <vt:lpstr>Calibri</vt:lpstr>
      <vt:lpstr>DejaVu Sans</vt:lpstr>
      <vt:lpstr>OpenSymbol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 Ankang</dc:creator>
  <cp:lastModifiedBy>ubuntu</cp:lastModifiedBy>
  <cp:revision>40</cp:revision>
  <dcterms:created xsi:type="dcterms:W3CDTF">2021-08-30T15:38:43Z</dcterms:created>
  <dcterms:modified xsi:type="dcterms:W3CDTF">2021-08-30T15:38:43Z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