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D3FD6D-6E12-407F-B989-4AA03BF6E1B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1475C9-92BE-49BB-AE03-5CCB3FB20B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4644360" y="285156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4644360" y="325008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406760" y="2851200"/>
            <a:ext cx="244080" cy="396720"/>
          </a:xfrm>
          <a:custGeom>
            <a:avLst/>
            <a:gdLst/>
            <a:ahLst/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8039160" y="2841480"/>
            <a:ext cx="374400" cy="441000"/>
          </a:xfrm>
          <a:custGeom>
            <a:avLst/>
            <a:gdLst/>
            <a:ahLst/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5"/>
          <p:cNvSpPr/>
          <p:nvPr/>
        </p:nvSpPr>
        <p:spPr>
          <a:xfrm flipV="1">
            <a:off x="4651200" y="2179080"/>
            <a:ext cx="0" cy="6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6"/>
          <p:cNvSpPr/>
          <p:nvPr/>
        </p:nvSpPr>
        <p:spPr>
          <a:xfrm flipH="1">
            <a:off x="4644360" y="3282840"/>
            <a:ext cx="6840" cy="633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627000" y="2163960"/>
            <a:ext cx="1036080" cy="1775160"/>
          </a:xfrm>
          <a:custGeom>
            <a:avLst/>
            <a:gdLst/>
            <a:ahLst/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8"/>
          <p:cNvSpPr/>
          <p:nvPr/>
        </p:nvSpPr>
        <p:spPr>
          <a:xfrm flipV="1">
            <a:off x="8038800" y="2247840"/>
            <a:ext cx="9720" cy="603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8038800" y="3241440"/>
            <a:ext cx="9720" cy="60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8046720" y="2217240"/>
            <a:ext cx="1150200" cy="1610280"/>
          </a:xfrm>
          <a:custGeom>
            <a:avLst/>
            <a:gdLst/>
            <a:ahLst/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4651200" y="1809720"/>
            <a:ext cx="1036080" cy="104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7467120" y="1835640"/>
            <a:ext cx="57924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4651200" y="3254400"/>
            <a:ext cx="1017000" cy="1052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7467120" y="3248280"/>
            <a:ext cx="579240" cy="1529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5687640" y="1463040"/>
            <a:ext cx="816120" cy="1387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6504120" y="2163960"/>
            <a:ext cx="962640" cy="686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5668920" y="3248280"/>
            <a:ext cx="579240" cy="903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6255720" y="3254400"/>
            <a:ext cx="1211040" cy="1164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819000" y="162000"/>
            <a:ext cx="10658160" cy="62384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20"/>
          <p:cNvSpPr/>
          <p:nvPr/>
        </p:nvSpPr>
        <p:spPr>
          <a:xfrm>
            <a:off x="1495080" y="161640"/>
            <a:ext cx="0" cy="6239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1"/>
          <p:cNvSpPr/>
          <p:nvPr/>
        </p:nvSpPr>
        <p:spPr>
          <a:xfrm>
            <a:off x="11029680" y="161640"/>
            <a:ext cx="85680" cy="6239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2"/>
          <p:cNvSpPr/>
          <p:nvPr/>
        </p:nvSpPr>
        <p:spPr>
          <a:xfrm>
            <a:off x="1495080" y="885600"/>
            <a:ext cx="953460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3"/>
          <p:cNvSpPr/>
          <p:nvPr/>
        </p:nvSpPr>
        <p:spPr>
          <a:xfrm>
            <a:off x="1495080" y="5886360"/>
            <a:ext cx="962028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9353520" y="1285920"/>
            <a:ext cx="151416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551880" y="63266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1483920" y="63637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0856520" y="63838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11570760" y="63637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505800" y="403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1437840" y="7740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10796760" y="1260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11426400" y="1404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1561680" y="5611320"/>
            <a:ext cx="235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34"/>
          <p:cNvSpPr/>
          <p:nvPr/>
        </p:nvSpPr>
        <p:spPr>
          <a:xfrm>
            <a:off x="10831680" y="56026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1541160" y="10000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0982520" y="7012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37"/>
          <p:cNvSpPr/>
          <p:nvPr/>
        </p:nvSpPr>
        <p:spPr>
          <a:xfrm flipH="1">
            <a:off x="9300600" y="1978920"/>
            <a:ext cx="207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8"/>
          <p:cNvSpPr/>
          <p:nvPr/>
        </p:nvSpPr>
        <p:spPr>
          <a:xfrm flipH="1">
            <a:off x="10599120" y="2004480"/>
            <a:ext cx="207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 flipH="1">
            <a:off x="10678320" y="986040"/>
            <a:ext cx="19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 flipH="1">
            <a:off x="9189720" y="1015560"/>
            <a:ext cx="207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4644360" y="285156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4644360" y="325008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4406760" y="2851200"/>
            <a:ext cx="244080" cy="396720"/>
          </a:xfrm>
          <a:custGeom>
            <a:avLst/>
            <a:gdLst/>
            <a:ahLst/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8039160" y="2841480"/>
            <a:ext cx="374400" cy="441000"/>
          </a:xfrm>
          <a:custGeom>
            <a:avLst/>
            <a:gdLst/>
            <a:ahLst/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5"/>
          <p:cNvSpPr/>
          <p:nvPr/>
        </p:nvSpPr>
        <p:spPr>
          <a:xfrm flipV="1">
            <a:off x="4651200" y="2179080"/>
            <a:ext cx="0" cy="6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6"/>
          <p:cNvSpPr/>
          <p:nvPr/>
        </p:nvSpPr>
        <p:spPr>
          <a:xfrm flipH="1">
            <a:off x="4644360" y="3282840"/>
            <a:ext cx="6840" cy="633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3627000" y="2163960"/>
            <a:ext cx="1036080" cy="1775160"/>
          </a:xfrm>
          <a:custGeom>
            <a:avLst/>
            <a:gdLst/>
            <a:ahLst/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8"/>
          <p:cNvSpPr/>
          <p:nvPr/>
        </p:nvSpPr>
        <p:spPr>
          <a:xfrm flipV="1">
            <a:off x="8038800" y="2247840"/>
            <a:ext cx="9720" cy="603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9"/>
          <p:cNvSpPr/>
          <p:nvPr/>
        </p:nvSpPr>
        <p:spPr>
          <a:xfrm>
            <a:off x="8038800" y="3241440"/>
            <a:ext cx="9720" cy="60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8046720" y="2217240"/>
            <a:ext cx="1150200" cy="1610280"/>
          </a:xfrm>
          <a:custGeom>
            <a:avLst/>
            <a:gdLst/>
            <a:ahLst/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4651200" y="1809720"/>
            <a:ext cx="1036080" cy="104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7467120" y="1835640"/>
            <a:ext cx="57924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4651200" y="3254400"/>
            <a:ext cx="1017000" cy="1052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7467120" y="3248280"/>
            <a:ext cx="579240" cy="1529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5687640" y="1463040"/>
            <a:ext cx="816120" cy="1387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6"/>
          <p:cNvSpPr/>
          <p:nvPr/>
        </p:nvSpPr>
        <p:spPr>
          <a:xfrm>
            <a:off x="6504120" y="2163960"/>
            <a:ext cx="962640" cy="686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5668920" y="3248280"/>
            <a:ext cx="579240" cy="903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8"/>
          <p:cNvSpPr/>
          <p:nvPr/>
        </p:nvSpPr>
        <p:spPr>
          <a:xfrm>
            <a:off x="6255720" y="3254400"/>
            <a:ext cx="1211040" cy="1164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9"/>
          <p:cNvSpPr/>
          <p:nvPr/>
        </p:nvSpPr>
        <p:spPr>
          <a:xfrm flipH="1">
            <a:off x="3634560" y="3019320"/>
            <a:ext cx="772200" cy="590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0"/>
          <p:cNvSpPr/>
          <p:nvPr/>
        </p:nvSpPr>
        <p:spPr>
          <a:xfrm flipV="1">
            <a:off x="8413560" y="3009600"/>
            <a:ext cx="783720" cy="572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1"/>
          <p:cNvSpPr/>
          <p:nvPr/>
        </p:nvSpPr>
        <p:spPr>
          <a:xfrm>
            <a:off x="4038480" y="25660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5148720" y="21571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3"/>
          <p:cNvSpPr/>
          <p:nvPr/>
        </p:nvSpPr>
        <p:spPr>
          <a:xfrm>
            <a:off x="6084360" y="20829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6974280" y="24519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>
            <a:off x="7659360" y="23302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6"/>
          <p:cNvSpPr/>
          <p:nvPr/>
        </p:nvSpPr>
        <p:spPr>
          <a:xfrm>
            <a:off x="8497440" y="25264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7"/>
          <p:cNvSpPr/>
          <p:nvPr/>
        </p:nvSpPr>
        <p:spPr>
          <a:xfrm>
            <a:off x="5464800" y="28465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6288480" y="28213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9"/>
          <p:cNvSpPr/>
          <p:nvPr/>
        </p:nvSpPr>
        <p:spPr>
          <a:xfrm>
            <a:off x="7216560" y="284148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4644360" y="285156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2"/>
          <p:cNvSpPr/>
          <p:nvPr/>
        </p:nvSpPr>
        <p:spPr>
          <a:xfrm>
            <a:off x="4644360" y="325008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406760" y="2851200"/>
            <a:ext cx="244080" cy="396720"/>
          </a:xfrm>
          <a:custGeom>
            <a:avLst/>
            <a:gdLst/>
            <a:ahLst/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039160" y="2841480"/>
            <a:ext cx="374400" cy="441000"/>
          </a:xfrm>
          <a:custGeom>
            <a:avLst/>
            <a:gdLst/>
            <a:ahLst/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 flipV="1">
            <a:off x="4651200" y="2179080"/>
            <a:ext cx="0" cy="6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627000" y="2163960"/>
            <a:ext cx="1036080" cy="1775160"/>
          </a:xfrm>
          <a:custGeom>
            <a:avLst/>
            <a:gdLst/>
            <a:ahLst/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7"/>
          <p:cNvSpPr/>
          <p:nvPr/>
        </p:nvSpPr>
        <p:spPr>
          <a:xfrm flipV="1">
            <a:off x="8038800" y="2247840"/>
            <a:ext cx="9720" cy="603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8"/>
          <p:cNvSpPr/>
          <p:nvPr/>
        </p:nvSpPr>
        <p:spPr>
          <a:xfrm>
            <a:off x="8038800" y="3241440"/>
            <a:ext cx="9720" cy="60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8046720" y="2217240"/>
            <a:ext cx="1150200" cy="1610280"/>
          </a:xfrm>
          <a:custGeom>
            <a:avLst/>
            <a:gdLst/>
            <a:ahLst/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4651200" y="1809720"/>
            <a:ext cx="1036080" cy="104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7467120" y="1835640"/>
            <a:ext cx="57924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4651200" y="3254400"/>
            <a:ext cx="1017000" cy="1052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467120" y="3248280"/>
            <a:ext cx="579240" cy="1529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4"/>
          <p:cNvSpPr/>
          <p:nvPr/>
        </p:nvSpPr>
        <p:spPr>
          <a:xfrm>
            <a:off x="5687640" y="1463040"/>
            <a:ext cx="816120" cy="1387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>
            <a:off x="6504120" y="2163960"/>
            <a:ext cx="962640" cy="686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>
            <a:off x="5668920" y="3248280"/>
            <a:ext cx="579240" cy="903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>
            <a:off x="6255720" y="3254400"/>
            <a:ext cx="1211040" cy="1164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8"/>
          <p:cNvSpPr/>
          <p:nvPr/>
        </p:nvSpPr>
        <p:spPr>
          <a:xfrm flipH="1">
            <a:off x="3634560" y="3019320"/>
            <a:ext cx="772200" cy="590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9"/>
          <p:cNvSpPr/>
          <p:nvPr/>
        </p:nvSpPr>
        <p:spPr>
          <a:xfrm flipV="1">
            <a:off x="8413560" y="3009600"/>
            <a:ext cx="783720" cy="572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>
            <a:off x="4479120" y="26643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1"/>
          <p:cNvSpPr/>
          <p:nvPr/>
        </p:nvSpPr>
        <p:spPr>
          <a:xfrm>
            <a:off x="5509440" y="26431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2"/>
          <p:cNvSpPr/>
          <p:nvPr/>
        </p:nvSpPr>
        <p:spPr>
          <a:xfrm>
            <a:off x="6366600" y="26362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3"/>
          <p:cNvSpPr/>
          <p:nvPr/>
        </p:nvSpPr>
        <p:spPr>
          <a:xfrm>
            <a:off x="7302960" y="267300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4"/>
          <p:cNvSpPr/>
          <p:nvPr/>
        </p:nvSpPr>
        <p:spPr>
          <a:xfrm>
            <a:off x="7884360" y="26643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5"/>
          <p:cNvSpPr/>
          <p:nvPr/>
        </p:nvSpPr>
        <p:spPr>
          <a:xfrm>
            <a:off x="8285760" y="28490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6"/>
          <p:cNvSpPr/>
          <p:nvPr/>
        </p:nvSpPr>
        <p:spPr>
          <a:xfrm>
            <a:off x="4419720" y="307296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27"/>
          <p:cNvSpPr/>
          <p:nvPr/>
        </p:nvSpPr>
        <p:spPr>
          <a:xfrm>
            <a:off x="5519160" y="305280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6086880" y="30488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7313040" y="30823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7894080" y="30740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1"/>
          <p:cNvSpPr/>
          <p:nvPr/>
        </p:nvSpPr>
        <p:spPr>
          <a:xfrm>
            <a:off x="4204080" y="283464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Shape 32"/>
          <p:cNvSpPr txBox="1"/>
          <p:nvPr/>
        </p:nvSpPr>
        <p:spPr>
          <a:xfrm>
            <a:off x="4138200" y="343764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e0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2" name="TextShape 33"/>
          <p:cNvSpPr txBox="1"/>
          <p:nvPr/>
        </p:nvSpPr>
        <p:spPr>
          <a:xfrm>
            <a:off x="3972960" y="248832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e1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3" name="TextShape 34"/>
          <p:cNvSpPr txBox="1"/>
          <p:nvPr/>
        </p:nvSpPr>
        <p:spPr>
          <a:xfrm>
            <a:off x="8285760" y="32004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e3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4" name="TextShape 35"/>
          <p:cNvSpPr txBox="1"/>
          <p:nvPr/>
        </p:nvSpPr>
        <p:spPr>
          <a:xfrm>
            <a:off x="7543800" y="343872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e8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5" name="TextShape 36"/>
          <p:cNvSpPr txBox="1"/>
          <p:nvPr/>
        </p:nvSpPr>
        <p:spPr>
          <a:xfrm>
            <a:off x="6652800" y="34290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e9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6" name="TextShape 37"/>
          <p:cNvSpPr txBox="1"/>
          <p:nvPr/>
        </p:nvSpPr>
        <p:spPr>
          <a:xfrm>
            <a:off x="5738400" y="3429000"/>
            <a:ext cx="560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e10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7" name="TextShape 38"/>
          <p:cNvSpPr txBox="1"/>
          <p:nvPr/>
        </p:nvSpPr>
        <p:spPr>
          <a:xfrm>
            <a:off x="5029200" y="3539880"/>
            <a:ext cx="543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e11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8" name="TextShape 39"/>
          <p:cNvSpPr txBox="1"/>
          <p:nvPr/>
        </p:nvSpPr>
        <p:spPr>
          <a:xfrm>
            <a:off x="8458200" y="25146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e2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9" name="TextShape 40"/>
          <p:cNvSpPr txBox="1"/>
          <p:nvPr/>
        </p:nvSpPr>
        <p:spPr>
          <a:xfrm>
            <a:off x="7543800" y="22860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e7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0" name="TextShape 41"/>
          <p:cNvSpPr txBox="1"/>
          <p:nvPr/>
        </p:nvSpPr>
        <p:spPr>
          <a:xfrm>
            <a:off x="6858000" y="22860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e6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1" name="TextShape 42"/>
          <p:cNvSpPr txBox="1"/>
          <p:nvPr/>
        </p:nvSpPr>
        <p:spPr>
          <a:xfrm>
            <a:off x="5943600" y="20574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e5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2" name="TextShape 43"/>
          <p:cNvSpPr txBox="1"/>
          <p:nvPr/>
        </p:nvSpPr>
        <p:spPr>
          <a:xfrm>
            <a:off x="5029200" y="216828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e4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Application>LibreOffice/7.0.4.2$Linux_X86_64 LibreOffice_project/00$Build-2</Application>
  <AppVersion>15.0000</AppVersion>
  <Words>37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2023-08-02T06:42:11Z</dcterms:created>
  <dc:creator>Gao, Ankang</dc:creator>
  <dc:description/>
  <dc:language>en-US</dc:language>
  <cp:lastModifiedBy/>
  <dcterms:modified xsi:type="dcterms:W3CDTF">2024-02-28T11:55:15Z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