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595"/>
  </p:normalViewPr>
  <p:slideViewPr>
    <p:cSldViewPr snapToGrid="0">
      <p:cViewPr varScale="1">
        <p:scale>
          <a:sx n="142" d="100"/>
          <a:sy n="142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C82B-8B7E-47A1-8494-B87BF6FD5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62BE-BE5F-4D48-BE42-0F70585F8F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true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4" idx="2"/>
            <a:endCxn id="56" idx="0"/>
          </p:cNvCxnSpPr>
          <p:nvPr/>
        </p:nvCxnSpPr>
        <p:spPr>
          <a:xfrm>
            <a:off x="4838700" y="2388235"/>
            <a:ext cx="123825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true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true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7" name="TextBox 56"/>
          <p:cNvSpPr txBox="true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58" name="TextBox 57"/>
          <p:cNvSpPr txBox="true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9" name="TextBox 58"/>
          <p:cNvSpPr txBox="true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60" name="TextBox 59"/>
          <p:cNvSpPr txBox="true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61" name="TextBox 60"/>
          <p:cNvSpPr txBox="true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2" name="TextBox 61"/>
          <p:cNvSpPr txBox="true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66" name="TextBox 65"/>
          <p:cNvSpPr txBox="true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true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true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5108042" y="2951344"/>
            <a:ext cx="306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true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true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true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true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30114" y="3005118"/>
            <a:ext cx="2695073" cy="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91468" y="3005118"/>
            <a:ext cx="86772" cy="15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91316" y="4543124"/>
            <a:ext cx="2797501" cy="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5187" y="3044951"/>
            <a:ext cx="154005" cy="156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true"/>
          <p:nvPr/>
        </p:nvSpPr>
        <p:spPr>
          <a:xfrm>
            <a:off x="11254939" y="26654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en-US" dirty="0"/>
          </a:p>
        </p:txBody>
      </p:sp>
      <p:sp>
        <p:nvSpPr>
          <p:cNvPr id="87" name="TextBox 86"/>
          <p:cNvSpPr txBox="true"/>
          <p:nvPr/>
        </p:nvSpPr>
        <p:spPr>
          <a:xfrm>
            <a:off x="11425187" y="46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en-US" dirty="0"/>
          </a:p>
        </p:txBody>
      </p:sp>
      <p:sp>
        <p:nvSpPr>
          <p:cNvPr id="88" name="TextBox 87"/>
          <p:cNvSpPr txBox="true"/>
          <p:nvPr/>
        </p:nvSpPr>
        <p:spPr>
          <a:xfrm>
            <a:off x="8367769" y="2654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en-US" dirty="0"/>
          </a:p>
        </p:txBody>
      </p:sp>
      <p:sp>
        <p:nvSpPr>
          <p:cNvPr id="89" name="TextBox 88"/>
          <p:cNvSpPr txBox="true"/>
          <p:nvPr/>
        </p:nvSpPr>
        <p:spPr>
          <a:xfrm>
            <a:off x="8477307" y="4522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en-US" dirty="0"/>
          </a:p>
        </p:txBody>
      </p:sp>
      <p:sp>
        <p:nvSpPr>
          <p:cNvPr id="90" name="TextBox 89"/>
          <p:cNvSpPr txBox="true"/>
          <p:nvPr/>
        </p:nvSpPr>
        <p:spPr>
          <a:xfrm>
            <a:off x="8482948" y="35522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true"/>
          <p:nvPr/>
        </p:nvSpPr>
        <p:spPr>
          <a:xfrm>
            <a:off x="9931524" y="2839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true"/>
          <p:nvPr/>
        </p:nvSpPr>
        <p:spPr>
          <a:xfrm>
            <a:off x="11254939" y="36283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true"/>
          <p:nvPr/>
        </p:nvSpPr>
        <p:spPr>
          <a:xfrm>
            <a:off x="10014941" y="4428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true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" idx="2"/>
            <a:endCxn id="17" idx="0"/>
          </p:cNvCxnSpPr>
          <p:nvPr/>
        </p:nvCxnSpPr>
        <p:spPr>
          <a:xfrm>
            <a:off x="4838700" y="2388235"/>
            <a:ext cx="123825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3"/>
          <p:cNvSpPr txBox="true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7" name="TextBox 55"/>
          <p:cNvSpPr txBox="true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56"/>
          <p:cNvSpPr txBox="true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9" name="TextBox 57"/>
          <p:cNvSpPr txBox="true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0" name="TextBox 65"/>
          <p:cNvSpPr txBox="true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66"/>
          <p:cNvSpPr txBox="true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67"/>
          <p:cNvSpPr txBox="true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70"/>
          <p:cNvSpPr txBox="true"/>
          <p:nvPr/>
        </p:nvSpPr>
        <p:spPr>
          <a:xfrm>
            <a:off x="5108042" y="2951344"/>
            <a:ext cx="306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true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60" name="TextBox 59"/>
          <p:cNvSpPr txBox="true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  <p:sp>
        <p:nvSpPr>
          <p:cNvPr id="61" name="TextBox 60"/>
          <p:cNvSpPr txBox="true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2" name="TextBox 61"/>
          <p:cNvSpPr txBox="true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72" name="TextBox 71"/>
          <p:cNvSpPr txBox="true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true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true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true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12259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true">
            <a:off x="10434918" y="798990"/>
            <a:ext cx="179294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12259" y="1640541"/>
            <a:ext cx="8901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true">
            <a:off x="1712259" y="5396753"/>
            <a:ext cx="8722659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true"/>
          <p:nvPr/>
        </p:nvSpPr>
        <p:spPr>
          <a:xfrm>
            <a:off x="10282070" y="61584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18" name="TextBox 17"/>
          <p:cNvSpPr txBox="true"/>
          <p:nvPr/>
        </p:nvSpPr>
        <p:spPr>
          <a:xfrm>
            <a:off x="10368112" y="5226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9" name="TextBox 18"/>
          <p:cNvSpPr txBox="true"/>
          <p:nvPr/>
        </p:nvSpPr>
        <p:spPr>
          <a:xfrm>
            <a:off x="10554965" y="1505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20" name="TextBox 19"/>
          <p:cNvSpPr txBox="true"/>
          <p:nvPr/>
        </p:nvSpPr>
        <p:spPr>
          <a:xfrm>
            <a:off x="10425099" y="530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21" name="TextBox 20"/>
          <p:cNvSpPr txBox="true"/>
          <p:nvPr/>
        </p:nvSpPr>
        <p:spPr>
          <a:xfrm>
            <a:off x="1548971" y="5966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22" name="TextBox 21"/>
          <p:cNvSpPr txBox="true"/>
          <p:nvPr/>
        </p:nvSpPr>
        <p:spPr>
          <a:xfrm>
            <a:off x="1672485" y="52906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23" name="TextBox 22"/>
          <p:cNvSpPr txBox="true"/>
          <p:nvPr/>
        </p:nvSpPr>
        <p:spPr>
          <a:xfrm>
            <a:off x="1712258" y="14665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24" name="TextBox 23"/>
          <p:cNvSpPr txBox="true"/>
          <p:nvPr/>
        </p:nvSpPr>
        <p:spPr>
          <a:xfrm>
            <a:off x="1707450" y="553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等线</vt:lpstr>
      <vt:lpstr>Comfortaa Light</vt:lpstr>
      <vt:lpstr>微软雅黑</vt:lpstr>
      <vt:lpstr>Droid Sans Fallback</vt:lpstr>
      <vt:lpstr>Arial Unicode MS</vt:lpstr>
      <vt:lpstr>等线 Light</vt:lpstr>
      <vt:lpstr>Calibri</vt:lpstr>
      <vt:lpstr>DejaVu Sans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Ankang</dc:creator>
  <cp:lastModifiedBy>ubuntu</cp:lastModifiedBy>
  <cp:revision>41</cp:revision>
  <dcterms:created xsi:type="dcterms:W3CDTF">2021-08-31T23:59:08Z</dcterms:created>
  <dcterms:modified xsi:type="dcterms:W3CDTF">2021-08-31T23:59:08Z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