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1"/>
          <p:cNvSpPr/>
          <p:nvPr/>
        </p:nvSpPr>
        <p:spPr>
          <a:xfrm>
            <a:off x="736560" y="798840"/>
            <a:ext cx="36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9" name="Line 2"/>
          <p:cNvSpPr/>
          <p:nvPr/>
        </p:nvSpPr>
        <p:spPr>
          <a:xfrm>
            <a:off x="745560" y="605448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0" name="Line 3"/>
          <p:cNvSpPr/>
          <p:nvPr/>
        </p:nvSpPr>
        <p:spPr>
          <a:xfrm>
            <a:off x="736560" y="798840"/>
            <a:ext cx="1100844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1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CustomShape 5"/>
          <p:cNvSpPr/>
          <p:nvPr/>
        </p:nvSpPr>
        <p:spPr>
          <a:xfrm>
            <a:off x="488880" y="60472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3" name="CustomShape 6"/>
          <p:cNvSpPr/>
          <p:nvPr/>
        </p:nvSpPr>
        <p:spPr>
          <a:xfrm>
            <a:off x="736560" y="7988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6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4" name="CustomShape 7"/>
          <p:cNvSpPr/>
          <p:nvPr/>
        </p:nvSpPr>
        <p:spPr>
          <a:xfrm>
            <a:off x="8118000" y="622944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2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5" name="CustomShape 8"/>
          <p:cNvSpPr/>
          <p:nvPr/>
        </p:nvSpPr>
        <p:spPr>
          <a:xfrm>
            <a:off x="11637720" y="4978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9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6" name="Line 9"/>
          <p:cNvSpPr/>
          <p:nvPr/>
        </p:nvSpPr>
        <p:spPr>
          <a:xfrm flipV="1">
            <a:off x="745560" y="3323520"/>
            <a:ext cx="10928520" cy="9900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Line 10"/>
          <p:cNvSpPr/>
          <p:nvPr/>
        </p:nvSpPr>
        <p:spPr>
          <a:xfrm flipH="1">
            <a:off x="3484440" y="76572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8" name="CustomShape 11"/>
          <p:cNvSpPr/>
          <p:nvPr/>
        </p:nvSpPr>
        <p:spPr>
          <a:xfrm>
            <a:off x="3490560" y="7722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7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9" name="CustomShape 12"/>
          <p:cNvSpPr/>
          <p:nvPr/>
        </p:nvSpPr>
        <p:spPr>
          <a:xfrm>
            <a:off x="365040" y="329508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4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0" name="CustomShape 13"/>
          <p:cNvSpPr/>
          <p:nvPr/>
        </p:nvSpPr>
        <p:spPr>
          <a:xfrm>
            <a:off x="11331360" y="330660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5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1" name="CustomShape 14"/>
          <p:cNvSpPr/>
          <p:nvPr/>
        </p:nvSpPr>
        <p:spPr>
          <a:xfrm>
            <a:off x="3312000" y="618768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2" name="CustomShape 15"/>
          <p:cNvSpPr/>
          <p:nvPr/>
        </p:nvSpPr>
        <p:spPr>
          <a:xfrm>
            <a:off x="8344800" y="825840"/>
            <a:ext cx="306000" cy="3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8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3" name="Line 16"/>
          <p:cNvSpPr/>
          <p:nvPr/>
        </p:nvSpPr>
        <p:spPr>
          <a:xfrm>
            <a:off x="8280000" y="799200"/>
            <a:ext cx="360" cy="5255640"/>
          </a:xfrm>
          <a:prstGeom prst="line">
            <a:avLst/>
          </a:prstGeom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4" name="CustomShape 17"/>
          <p:cNvSpPr/>
          <p:nvPr/>
        </p:nvSpPr>
        <p:spPr>
          <a:xfrm>
            <a:off x="11421000" y="6172920"/>
            <a:ext cx="32328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3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5" name="Line 18"/>
          <p:cNvSpPr/>
          <p:nvPr/>
        </p:nvSpPr>
        <p:spPr>
          <a:xfrm>
            <a:off x="736560" y="4967640"/>
            <a:ext cx="10803960" cy="36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CustomShape 19"/>
          <p:cNvSpPr/>
          <p:nvPr/>
        </p:nvSpPr>
        <p:spPr>
          <a:xfrm>
            <a:off x="288000" y="4748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10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7" name="CustomShape 20"/>
          <p:cNvSpPr/>
          <p:nvPr/>
        </p:nvSpPr>
        <p:spPr>
          <a:xfrm>
            <a:off x="11698920" y="4820040"/>
            <a:ext cx="324720" cy="363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GB" sz="1800" b="0" strike="noStrike" spc="-1">
                <a:solidFill>
                  <a:srgbClr val="000000"/>
                </a:solidFill>
                <a:latin typeface="等线"/>
                <a:ea typeface="DejaVu Sans"/>
              </a:rPr>
              <a:t>11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58" name="Line 21"/>
          <p:cNvSpPr/>
          <p:nvPr/>
        </p:nvSpPr>
        <p:spPr>
          <a:xfrm flipH="1">
            <a:off x="8256240" y="757800"/>
            <a:ext cx="23760" cy="5289120"/>
          </a:xfrm>
          <a:prstGeom prst="line">
            <a:avLst/>
          </a:prstGeom>
          <a:ln>
            <a:solidFill>
              <a:srgbClr val="5597D3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9" name="TextShape 22"/>
          <p:cNvSpPr txBox="1"/>
          <p:nvPr/>
        </p:nvSpPr>
        <p:spPr>
          <a:xfrm>
            <a:off x="3566160" y="5120640"/>
            <a:ext cx="635850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12</a:t>
            </a:r>
          </a:p>
        </p:txBody>
      </p:sp>
      <p:sp>
        <p:nvSpPr>
          <p:cNvPr id="60" name="TextShape 23"/>
          <p:cNvSpPr txBox="1"/>
          <p:nvPr/>
        </p:nvSpPr>
        <p:spPr>
          <a:xfrm>
            <a:off x="8412480" y="5120640"/>
            <a:ext cx="62498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13</a:t>
            </a:r>
          </a:p>
        </p:txBody>
      </p:sp>
      <p:sp>
        <p:nvSpPr>
          <p:cNvPr id="61" name="TextShape 24"/>
          <p:cNvSpPr txBox="1"/>
          <p:nvPr/>
        </p:nvSpPr>
        <p:spPr>
          <a:xfrm>
            <a:off x="3566160" y="3474720"/>
            <a:ext cx="529318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14</a:t>
            </a:r>
          </a:p>
        </p:txBody>
      </p:sp>
      <p:sp>
        <p:nvSpPr>
          <p:cNvPr id="62" name="TextShape 25"/>
          <p:cNvSpPr txBox="1"/>
          <p:nvPr/>
        </p:nvSpPr>
        <p:spPr>
          <a:xfrm>
            <a:off x="8412480" y="3474720"/>
            <a:ext cx="518456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>
                <a:latin typeface="Arial"/>
              </a:rPr>
              <a:t>15</a:t>
            </a:r>
          </a:p>
        </p:txBody>
      </p:sp>
      <p:sp>
        <p:nvSpPr>
          <p:cNvPr id="63" name="TextShape 26"/>
          <p:cNvSpPr txBox="1"/>
          <p:nvPr/>
        </p:nvSpPr>
        <p:spPr>
          <a:xfrm>
            <a:off x="4754880" y="3931920"/>
            <a:ext cx="965212" cy="3463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800" b="0" strike="noStrike" spc="-1" dirty="0">
                <a:latin typeface="Arial"/>
              </a:rPr>
              <a:t>plate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AFBF7E0-E12B-47D8-AC4D-AD484F2A64D4}"/>
              </a:ext>
            </a:extLst>
          </p:cNvPr>
          <p:cNvSpPr/>
          <p:nvPr/>
        </p:nvSpPr>
        <p:spPr>
          <a:xfrm>
            <a:off x="2572838" y="5575680"/>
            <a:ext cx="6742349" cy="2135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989D20C-6F83-47BA-9809-1606AD26B1E5}"/>
              </a:ext>
            </a:extLst>
          </p:cNvPr>
          <p:cNvSpPr/>
          <p:nvPr/>
        </p:nvSpPr>
        <p:spPr>
          <a:xfrm>
            <a:off x="2325949" y="1995798"/>
            <a:ext cx="7021877" cy="4403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96001D2-4220-41F0-B5BE-F6845F8997E1}"/>
              </a:ext>
            </a:extLst>
          </p:cNvPr>
          <p:cNvSpPr/>
          <p:nvPr/>
        </p:nvSpPr>
        <p:spPr>
          <a:xfrm>
            <a:off x="1713390" y="3931920"/>
            <a:ext cx="523650" cy="341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85252DE-B292-4C35-97AC-94DDD01DB652}"/>
              </a:ext>
            </a:extLst>
          </p:cNvPr>
          <p:cNvSpPr/>
          <p:nvPr/>
        </p:nvSpPr>
        <p:spPr>
          <a:xfrm>
            <a:off x="9641150" y="4030462"/>
            <a:ext cx="646629" cy="278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CAEACE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17</Words>
  <Application>Microsoft Office PowerPoint</Application>
  <PresentationFormat>宽屏</PresentationFormat>
  <Paragraphs>17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DejaVu Sans</vt:lpstr>
      <vt:lpstr>等线</vt:lpstr>
      <vt:lpstr>Arial</vt:lpstr>
      <vt:lpstr>Symbol</vt:lpstr>
      <vt:lpstr>Wingdings</vt:lpstr>
      <vt:lpstr>Office Theme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Gao Ankang</dc:creator>
  <dc:description/>
  <cp:lastModifiedBy>gaoak</cp:lastModifiedBy>
  <cp:revision>52</cp:revision>
  <dcterms:created xsi:type="dcterms:W3CDTF">2021-04-15T23:31:37Z</dcterms:created>
  <dcterms:modified xsi:type="dcterms:W3CDTF">2022-08-25T07:56:48Z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KSOProductBuildVer">
    <vt:lpwstr>1033-11.1.0.10161</vt:lpwstr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1</vt:i4>
  </property>
</Properties>
</file>