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</p:sldIdLst>
  <p:sldSz cx="12192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等线 Light"/>
              </a:rPr>
              <a:t>Click to edit Master title style</a:t>
            </a:r>
            <a:endParaRPr b="0" lang="en-US" sz="6000" spc="-1" strike="noStrike">
              <a:solidFill>
                <a:srgbClr val="000000"/>
              </a:solidFill>
              <a:latin typeface="等线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078DFAF9-C296-4778-AB28-5E405D072809}" type="datetime">
              <a:rPr b="0" lang="en-US" sz="1200" spc="-1" strike="noStrike">
                <a:solidFill>
                  <a:srgbClr val="8b8b8b"/>
                </a:solidFill>
                <a:latin typeface="等线"/>
              </a:rPr>
              <a:t>2/2/24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30E926A-4F50-4C70-839F-A281791695DA}" type="slidenum">
              <a:rPr b="0" lang="en-US" sz="1200" spc="-1" strike="noStrike">
                <a:solidFill>
                  <a:srgbClr val="8b8b8b"/>
                </a:solidFill>
                <a:latin typeface="等线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等线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等线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等线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等线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等线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等线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等线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等线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等线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等线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等线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Line 1"/>
          <p:cNvSpPr/>
          <p:nvPr/>
        </p:nvSpPr>
        <p:spPr>
          <a:xfrm>
            <a:off x="736560" y="798840"/>
            <a:ext cx="0" cy="525564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2" name="Line 2"/>
          <p:cNvSpPr/>
          <p:nvPr/>
        </p:nvSpPr>
        <p:spPr>
          <a:xfrm>
            <a:off x="745560" y="6054480"/>
            <a:ext cx="10803960" cy="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3" name="Line 3"/>
          <p:cNvSpPr/>
          <p:nvPr/>
        </p:nvSpPr>
        <p:spPr>
          <a:xfrm>
            <a:off x="736560" y="798840"/>
            <a:ext cx="11008440" cy="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4" name="Line 4"/>
          <p:cNvSpPr/>
          <p:nvPr/>
        </p:nvSpPr>
        <p:spPr>
          <a:xfrm flipV="1">
            <a:off x="11549520" y="798840"/>
            <a:ext cx="195480" cy="525564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5" name="CustomShape 5"/>
          <p:cNvSpPr/>
          <p:nvPr/>
        </p:nvSpPr>
        <p:spPr>
          <a:xfrm>
            <a:off x="477360" y="6047280"/>
            <a:ext cx="4690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11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" name="CustomShape 6"/>
          <p:cNvSpPr/>
          <p:nvPr/>
        </p:nvSpPr>
        <p:spPr>
          <a:xfrm>
            <a:off x="725040" y="798840"/>
            <a:ext cx="4690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" name="CustomShape 7"/>
          <p:cNvSpPr/>
          <p:nvPr/>
        </p:nvSpPr>
        <p:spPr>
          <a:xfrm>
            <a:off x="11225520" y="5685120"/>
            <a:ext cx="3243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8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" name="CustomShape 8"/>
          <p:cNvSpPr/>
          <p:nvPr/>
        </p:nvSpPr>
        <p:spPr>
          <a:xfrm>
            <a:off x="11638440" y="497880"/>
            <a:ext cx="3243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9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CustomShape 9"/>
          <p:cNvSpPr/>
          <p:nvPr/>
        </p:nvSpPr>
        <p:spPr>
          <a:xfrm>
            <a:off x="345600" y="3319560"/>
            <a:ext cx="4690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等线"/>
              </a:rPr>
              <a:t>11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" name="CustomShape 10"/>
          <p:cNvSpPr/>
          <p:nvPr/>
        </p:nvSpPr>
        <p:spPr>
          <a:xfrm>
            <a:off x="5087160" y="6039720"/>
            <a:ext cx="4690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等线"/>
              </a:rPr>
              <a:t>12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1" name="CustomShape 11"/>
          <p:cNvSpPr/>
          <p:nvPr/>
        </p:nvSpPr>
        <p:spPr>
          <a:xfrm>
            <a:off x="5869440" y="521280"/>
            <a:ext cx="4690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等线"/>
              </a:rPr>
              <a:t>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2" name="CustomShape 12"/>
          <p:cNvSpPr/>
          <p:nvPr/>
        </p:nvSpPr>
        <p:spPr>
          <a:xfrm>
            <a:off x="11350080" y="3242160"/>
            <a:ext cx="3243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等线"/>
              </a:rPr>
              <a:t>9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" name="Line 13"/>
          <p:cNvSpPr/>
          <p:nvPr/>
        </p:nvSpPr>
        <p:spPr>
          <a:xfrm>
            <a:off x="7600320" y="3016080"/>
            <a:ext cx="2694960" cy="3996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4" name="Line 14"/>
          <p:cNvSpPr/>
          <p:nvPr/>
        </p:nvSpPr>
        <p:spPr>
          <a:xfrm>
            <a:off x="7561440" y="3016080"/>
            <a:ext cx="87120" cy="152856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5" name="Line 15"/>
          <p:cNvSpPr/>
          <p:nvPr/>
        </p:nvSpPr>
        <p:spPr>
          <a:xfrm>
            <a:off x="7661520" y="4554000"/>
            <a:ext cx="2797560" cy="7056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6" name="Line 16"/>
          <p:cNvSpPr/>
          <p:nvPr/>
        </p:nvSpPr>
        <p:spPr>
          <a:xfrm>
            <a:off x="10295280" y="3056040"/>
            <a:ext cx="154080" cy="156852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57" name="CustomShape 17"/>
          <p:cNvSpPr/>
          <p:nvPr/>
        </p:nvSpPr>
        <p:spPr>
          <a:xfrm>
            <a:off x="10104840" y="2676600"/>
            <a:ext cx="4690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18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8" name="CustomShape 18"/>
          <p:cNvSpPr/>
          <p:nvPr/>
        </p:nvSpPr>
        <p:spPr>
          <a:xfrm>
            <a:off x="10275120" y="4664520"/>
            <a:ext cx="4690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17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" name="CustomShape 19"/>
          <p:cNvSpPr/>
          <p:nvPr/>
        </p:nvSpPr>
        <p:spPr>
          <a:xfrm>
            <a:off x="7217640" y="2665800"/>
            <a:ext cx="4690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19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" name="CustomShape 20"/>
          <p:cNvSpPr/>
          <p:nvPr/>
        </p:nvSpPr>
        <p:spPr>
          <a:xfrm>
            <a:off x="7327080" y="4534200"/>
            <a:ext cx="4690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16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1" name="CustomShape 21"/>
          <p:cNvSpPr/>
          <p:nvPr/>
        </p:nvSpPr>
        <p:spPr>
          <a:xfrm>
            <a:off x="7332840" y="3563280"/>
            <a:ext cx="4690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等线"/>
              </a:rPr>
              <a:t>22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2" name="CustomShape 22"/>
          <p:cNvSpPr/>
          <p:nvPr/>
        </p:nvSpPr>
        <p:spPr>
          <a:xfrm>
            <a:off x="8781480" y="2850480"/>
            <a:ext cx="4690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等线"/>
              </a:rPr>
              <a:t>21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3" name="CustomShape 23"/>
          <p:cNvSpPr/>
          <p:nvPr/>
        </p:nvSpPr>
        <p:spPr>
          <a:xfrm>
            <a:off x="10104840" y="3639600"/>
            <a:ext cx="4690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等线"/>
              </a:rPr>
              <a:t>20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4" name="CustomShape 24"/>
          <p:cNvSpPr/>
          <p:nvPr/>
        </p:nvSpPr>
        <p:spPr>
          <a:xfrm>
            <a:off x="8864640" y="4440240"/>
            <a:ext cx="4690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等线"/>
              </a:rPr>
              <a:t>19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5" name="Line 25"/>
          <p:cNvSpPr/>
          <p:nvPr/>
        </p:nvSpPr>
        <p:spPr>
          <a:xfrm>
            <a:off x="2571120" y="2636280"/>
            <a:ext cx="2694960" cy="3996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6" name="Line 26"/>
          <p:cNvSpPr/>
          <p:nvPr/>
        </p:nvSpPr>
        <p:spPr>
          <a:xfrm>
            <a:off x="2532240" y="2636280"/>
            <a:ext cx="87120" cy="152856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7" name="Line 27"/>
          <p:cNvSpPr/>
          <p:nvPr/>
        </p:nvSpPr>
        <p:spPr>
          <a:xfrm>
            <a:off x="2632320" y="4174200"/>
            <a:ext cx="2797560" cy="7056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8" name="Line 28"/>
          <p:cNvSpPr/>
          <p:nvPr/>
        </p:nvSpPr>
        <p:spPr>
          <a:xfrm>
            <a:off x="5266080" y="2676240"/>
            <a:ext cx="154080" cy="156852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9" name="CustomShape 29"/>
          <p:cNvSpPr/>
          <p:nvPr/>
        </p:nvSpPr>
        <p:spPr>
          <a:xfrm>
            <a:off x="5147280" y="2296800"/>
            <a:ext cx="3258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6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CustomShape 30"/>
          <p:cNvSpPr/>
          <p:nvPr/>
        </p:nvSpPr>
        <p:spPr>
          <a:xfrm>
            <a:off x="5245920" y="4284720"/>
            <a:ext cx="4690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32</a:t>
            </a:r>
            <a:endParaRPr b="0" lang="en-US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33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1" name="CustomShape 31"/>
          <p:cNvSpPr/>
          <p:nvPr/>
        </p:nvSpPr>
        <p:spPr>
          <a:xfrm>
            <a:off x="2260080" y="2286000"/>
            <a:ext cx="3258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2" name="CustomShape 32"/>
          <p:cNvSpPr/>
          <p:nvPr/>
        </p:nvSpPr>
        <p:spPr>
          <a:xfrm>
            <a:off x="2369520" y="4154400"/>
            <a:ext cx="3258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3" name="CustomShape 33"/>
          <p:cNvSpPr/>
          <p:nvPr/>
        </p:nvSpPr>
        <p:spPr>
          <a:xfrm>
            <a:off x="2375280" y="3183480"/>
            <a:ext cx="3258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等线"/>
              </a:rPr>
              <a:t>4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4" name="CustomShape 34"/>
          <p:cNvSpPr/>
          <p:nvPr/>
        </p:nvSpPr>
        <p:spPr>
          <a:xfrm>
            <a:off x="3823920" y="2470680"/>
            <a:ext cx="3258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等线"/>
              </a:rPr>
              <a:t>5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5" name="CustomShape 35"/>
          <p:cNvSpPr/>
          <p:nvPr/>
        </p:nvSpPr>
        <p:spPr>
          <a:xfrm>
            <a:off x="5147280" y="3259800"/>
            <a:ext cx="3258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等线"/>
              </a:rPr>
              <a:t>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6" name="CustomShape 36"/>
          <p:cNvSpPr/>
          <p:nvPr/>
        </p:nvSpPr>
        <p:spPr>
          <a:xfrm>
            <a:off x="3907080" y="4060440"/>
            <a:ext cx="3258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等线"/>
              </a:rPr>
              <a:t>3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Line 1"/>
          <p:cNvSpPr/>
          <p:nvPr/>
        </p:nvSpPr>
        <p:spPr>
          <a:xfrm>
            <a:off x="736560" y="798840"/>
            <a:ext cx="0" cy="525564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8" name="Line 2"/>
          <p:cNvSpPr/>
          <p:nvPr/>
        </p:nvSpPr>
        <p:spPr>
          <a:xfrm>
            <a:off x="745560" y="6054480"/>
            <a:ext cx="10803960" cy="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9" name="Line 3"/>
          <p:cNvSpPr/>
          <p:nvPr/>
        </p:nvSpPr>
        <p:spPr>
          <a:xfrm>
            <a:off x="736560" y="798840"/>
            <a:ext cx="11008440" cy="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0" name="Line 4"/>
          <p:cNvSpPr/>
          <p:nvPr/>
        </p:nvSpPr>
        <p:spPr>
          <a:xfrm flipV="1">
            <a:off x="11549520" y="798840"/>
            <a:ext cx="195480" cy="525564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1" name="CustomShape 5"/>
          <p:cNvSpPr/>
          <p:nvPr/>
        </p:nvSpPr>
        <p:spPr>
          <a:xfrm>
            <a:off x="477360" y="6047280"/>
            <a:ext cx="4690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11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2" name="CustomShape 6"/>
          <p:cNvSpPr/>
          <p:nvPr/>
        </p:nvSpPr>
        <p:spPr>
          <a:xfrm>
            <a:off x="725040" y="798840"/>
            <a:ext cx="4690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3" name="CustomShape 7"/>
          <p:cNvSpPr/>
          <p:nvPr/>
        </p:nvSpPr>
        <p:spPr>
          <a:xfrm>
            <a:off x="11225520" y="5685120"/>
            <a:ext cx="3243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8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4" name="CustomShape 8"/>
          <p:cNvSpPr/>
          <p:nvPr/>
        </p:nvSpPr>
        <p:spPr>
          <a:xfrm>
            <a:off x="11638440" y="497880"/>
            <a:ext cx="3243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等线"/>
              </a:rPr>
              <a:t>9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5" name="CustomShape 9"/>
          <p:cNvSpPr/>
          <p:nvPr/>
        </p:nvSpPr>
        <p:spPr>
          <a:xfrm>
            <a:off x="345600" y="3319560"/>
            <a:ext cx="4690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等线"/>
              </a:rPr>
              <a:t>11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6" name="CustomShape 10"/>
          <p:cNvSpPr/>
          <p:nvPr/>
        </p:nvSpPr>
        <p:spPr>
          <a:xfrm>
            <a:off x="5087160" y="6039720"/>
            <a:ext cx="4690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等线"/>
              </a:rPr>
              <a:t>12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7" name="CustomShape 11"/>
          <p:cNvSpPr/>
          <p:nvPr/>
        </p:nvSpPr>
        <p:spPr>
          <a:xfrm>
            <a:off x="5869440" y="521280"/>
            <a:ext cx="4690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等线"/>
              </a:rPr>
              <a:t>10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CustomShape 12"/>
          <p:cNvSpPr/>
          <p:nvPr/>
        </p:nvSpPr>
        <p:spPr>
          <a:xfrm>
            <a:off x="11350080" y="3242160"/>
            <a:ext cx="3243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1800" spc="-1" strike="noStrike">
                <a:solidFill>
                  <a:srgbClr val="ff0000"/>
                </a:solidFill>
                <a:latin typeface="等线"/>
              </a:rPr>
              <a:t>9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Line 13"/>
          <p:cNvSpPr/>
          <p:nvPr/>
        </p:nvSpPr>
        <p:spPr>
          <a:xfrm>
            <a:off x="1712160" y="798840"/>
            <a:ext cx="0" cy="525564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0" name="Line 14"/>
          <p:cNvSpPr/>
          <p:nvPr/>
        </p:nvSpPr>
        <p:spPr>
          <a:xfrm flipH="1">
            <a:off x="10434600" y="798840"/>
            <a:ext cx="179280" cy="525564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1" name="Line 15"/>
          <p:cNvSpPr/>
          <p:nvPr/>
        </p:nvSpPr>
        <p:spPr>
          <a:xfrm>
            <a:off x="1712160" y="1640520"/>
            <a:ext cx="8901720" cy="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2" name="Line 16"/>
          <p:cNvSpPr/>
          <p:nvPr/>
        </p:nvSpPr>
        <p:spPr>
          <a:xfrm flipV="1">
            <a:off x="1712160" y="5396400"/>
            <a:ext cx="8722440" cy="81000"/>
          </a:xfrm>
          <a:prstGeom prst="line">
            <a:avLst/>
          </a:prstGeom>
          <a:ln>
            <a:solidFill>
              <a:srgbClr val="5b9bd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93" name="CustomShape 17"/>
          <p:cNvSpPr/>
          <p:nvPr/>
        </p:nvSpPr>
        <p:spPr>
          <a:xfrm>
            <a:off x="10279800" y="6158520"/>
            <a:ext cx="3366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CN" sz="1800" spc="-1" strike="noStrike">
                <a:solidFill>
                  <a:srgbClr val="000000"/>
                </a:solidFill>
                <a:latin typeface="等线"/>
              </a:rPr>
              <a:t>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4" name="CustomShape 18"/>
          <p:cNvSpPr/>
          <p:nvPr/>
        </p:nvSpPr>
        <p:spPr>
          <a:xfrm>
            <a:off x="10356120" y="5226120"/>
            <a:ext cx="3366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CN" sz="1800" spc="-1" strike="noStrike">
                <a:solidFill>
                  <a:srgbClr val="000000"/>
                </a:solidFill>
                <a:latin typeface="等线"/>
              </a:rPr>
              <a:t>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5" name="CustomShape 19"/>
          <p:cNvSpPr/>
          <p:nvPr/>
        </p:nvSpPr>
        <p:spPr>
          <a:xfrm>
            <a:off x="10548360" y="1505160"/>
            <a:ext cx="33984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CN" sz="1800" spc="-1" strike="noStrike">
                <a:solidFill>
                  <a:srgbClr val="000000"/>
                </a:solidFill>
                <a:latin typeface="等线"/>
              </a:rPr>
              <a:t>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6" name="CustomShape 20"/>
          <p:cNvSpPr/>
          <p:nvPr/>
        </p:nvSpPr>
        <p:spPr>
          <a:xfrm>
            <a:off x="10418760" y="530640"/>
            <a:ext cx="3564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CN" sz="1800" spc="-1" strike="noStrike">
                <a:solidFill>
                  <a:srgbClr val="000000"/>
                </a:solidFill>
                <a:latin typeface="等线"/>
              </a:rPr>
              <a:t>D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7" name="CustomShape 21"/>
          <p:cNvSpPr/>
          <p:nvPr/>
        </p:nvSpPr>
        <p:spPr>
          <a:xfrm>
            <a:off x="1536840" y="5966640"/>
            <a:ext cx="32436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CN" sz="1800" spc="-1" strike="noStrike">
                <a:solidFill>
                  <a:srgbClr val="000000"/>
                </a:solidFill>
                <a:latin typeface="等线"/>
              </a:rPr>
              <a:t>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8" name="CustomShape 22"/>
          <p:cNvSpPr/>
          <p:nvPr/>
        </p:nvSpPr>
        <p:spPr>
          <a:xfrm>
            <a:off x="1664640" y="5290560"/>
            <a:ext cx="3106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CN" sz="1800" spc="-1" strike="noStrike">
                <a:solidFill>
                  <a:srgbClr val="000000"/>
                </a:solidFill>
                <a:latin typeface="等线"/>
              </a:rPr>
              <a:t>F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99" name="CustomShape 23"/>
          <p:cNvSpPr/>
          <p:nvPr/>
        </p:nvSpPr>
        <p:spPr>
          <a:xfrm>
            <a:off x="1703880" y="1466640"/>
            <a:ext cx="3564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CN" sz="1800" spc="-1" strike="noStrike">
                <a:solidFill>
                  <a:srgbClr val="000000"/>
                </a:solidFill>
                <a:latin typeface="等线"/>
              </a:rPr>
              <a:t>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00" name="CustomShape 24"/>
          <p:cNvSpPr/>
          <p:nvPr/>
        </p:nvSpPr>
        <p:spPr>
          <a:xfrm>
            <a:off x="1703880" y="552960"/>
            <a:ext cx="35172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CN" sz="1800" spc="-1" strike="noStrike">
                <a:solidFill>
                  <a:srgbClr val="000000"/>
                </a:solidFill>
                <a:latin typeface="等线"/>
              </a:rPr>
              <a:t>H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7520</TotalTime>
  <Application>LibreOffice/7.0.4.2$Linux_X86_64 LibreOffice_project/00$Build-2</Application>
  <AppVersion>15.0000</AppVersion>
  <Words>91</Words>
  <Paragraphs>91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2019-05-18T17:21:33Z</dcterms:created>
  <dc:creator>Gao Ankang</dc:creator>
  <dc:description/>
  <dc:language>en-US</dc:language>
  <cp:lastModifiedBy/>
  <dcterms:modified xsi:type="dcterms:W3CDTF">2024-02-02T17:57:27Z</dcterms:modified>
  <cp:revision>39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4</vt:i4>
  </property>
</Properties>
</file>