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88880" y="604728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36560" y="79884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18000" y="622944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1637720" y="49788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745560" y="3323520"/>
            <a:ext cx="10928520" cy="9900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 flipH="1">
            <a:off x="3484440" y="76572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490560" y="77220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65040" y="329508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1331360" y="330660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12000" y="618768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8344800" y="825840"/>
            <a:ext cx="3063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8280000" y="799200"/>
            <a:ext cx="360" cy="5255640"/>
          </a:xfrm>
          <a:prstGeom prst="line">
            <a:avLst/>
          </a:prstGeom>
          <a:ln/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1421000" y="6172920"/>
            <a:ext cx="323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736560" y="496764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88000" y="474804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11698920" y="4820040"/>
            <a:ext cx="32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Application>LibreOffice/6.0.7.3$Linux_X86_64 LibreOffice_project/00m0$Build-3</Application>
  <Words>10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2019-05-18T17:21:33Z</dcterms:created>
  <dc:creator>Gao Ankang</dc:creator>
  <dc:description/>
  <dc:language>en-GB</dc:language>
  <cp:lastModifiedBy/>
  <dcterms:modified xsi:type="dcterms:W3CDTF">2021-02-24T15:51:00Z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