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51"/>
  </p:normalViewPr>
  <p:slideViewPr>
    <p:cSldViewPr snapToGrid="0" snapToObjects="1">
      <p:cViewPr varScale="1">
        <p:scale>
          <a:sx n="144" d="100"/>
          <a:sy n="144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1"/>
          <p:cNvSpPr/>
          <p:nvPr/>
        </p:nvSpPr>
        <p:spPr>
          <a:xfrm>
            <a:off x="736560" y="798840"/>
            <a:ext cx="360" cy="525564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Line 2"/>
          <p:cNvSpPr/>
          <p:nvPr/>
        </p:nvSpPr>
        <p:spPr>
          <a:xfrm>
            <a:off x="745560" y="6054480"/>
            <a:ext cx="10803960" cy="36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Line 3"/>
          <p:cNvSpPr/>
          <p:nvPr/>
        </p:nvSpPr>
        <p:spPr>
          <a:xfrm>
            <a:off x="736560" y="798840"/>
            <a:ext cx="11008440" cy="36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Line 4"/>
          <p:cNvSpPr/>
          <p:nvPr/>
        </p:nvSpPr>
        <p:spPr>
          <a:xfrm flipV="1">
            <a:off x="11549520" y="798840"/>
            <a:ext cx="195480" cy="525564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5"/>
          <p:cNvSpPr/>
          <p:nvPr/>
        </p:nvSpPr>
        <p:spPr>
          <a:xfrm>
            <a:off x="488880" y="6047280"/>
            <a:ext cx="32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0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" name="CustomShape 6"/>
          <p:cNvSpPr/>
          <p:nvPr/>
        </p:nvSpPr>
        <p:spPr>
          <a:xfrm>
            <a:off x="736560" y="798840"/>
            <a:ext cx="32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6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3" name="CustomShape 7"/>
          <p:cNvSpPr/>
          <p:nvPr/>
        </p:nvSpPr>
        <p:spPr>
          <a:xfrm>
            <a:off x="8118000" y="6229440"/>
            <a:ext cx="32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等线"/>
                <a:ea typeface="DejaVu Sans"/>
              </a:rPr>
              <a:t>2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44" name="CustomShape 8"/>
          <p:cNvSpPr/>
          <p:nvPr/>
        </p:nvSpPr>
        <p:spPr>
          <a:xfrm>
            <a:off x="11637720" y="497880"/>
            <a:ext cx="325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等线"/>
                <a:ea typeface="DejaVu Sans"/>
              </a:rPr>
              <a:t>9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45" name="Line 9"/>
          <p:cNvSpPr/>
          <p:nvPr/>
        </p:nvSpPr>
        <p:spPr>
          <a:xfrm flipV="1">
            <a:off x="745560" y="3323520"/>
            <a:ext cx="10928520" cy="9900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10"/>
          <p:cNvSpPr/>
          <p:nvPr/>
        </p:nvSpPr>
        <p:spPr>
          <a:xfrm flipH="1">
            <a:off x="3484440" y="765720"/>
            <a:ext cx="23760" cy="528912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2"/>
          <p:cNvSpPr/>
          <p:nvPr/>
        </p:nvSpPr>
        <p:spPr>
          <a:xfrm>
            <a:off x="3490560" y="772200"/>
            <a:ext cx="325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7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" name="CustomShape 13"/>
          <p:cNvSpPr/>
          <p:nvPr/>
        </p:nvSpPr>
        <p:spPr>
          <a:xfrm>
            <a:off x="365040" y="3295080"/>
            <a:ext cx="325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等线"/>
                <a:ea typeface="DejaVu Sans"/>
              </a:rPr>
              <a:t>4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50" name="CustomShape 14"/>
          <p:cNvSpPr/>
          <p:nvPr/>
        </p:nvSpPr>
        <p:spPr>
          <a:xfrm>
            <a:off x="11331360" y="3306600"/>
            <a:ext cx="325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5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1" name="CustomShape 15"/>
          <p:cNvSpPr/>
          <p:nvPr/>
        </p:nvSpPr>
        <p:spPr>
          <a:xfrm>
            <a:off x="3312000" y="6187680"/>
            <a:ext cx="32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5" name="CustomShape 19"/>
          <p:cNvSpPr/>
          <p:nvPr/>
        </p:nvSpPr>
        <p:spPr>
          <a:xfrm>
            <a:off x="8344801" y="825840"/>
            <a:ext cx="306720" cy="3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latin typeface="Arial"/>
              </a:rPr>
              <a:t>8</a:t>
            </a:r>
          </a:p>
        </p:txBody>
      </p:sp>
      <p:sp>
        <p:nvSpPr>
          <p:cNvPr id="56" name="Line 20"/>
          <p:cNvSpPr/>
          <p:nvPr/>
        </p:nvSpPr>
        <p:spPr>
          <a:xfrm>
            <a:off x="8280000" y="799200"/>
            <a:ext cx="0" cy="5255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7">
            <a:extLst>
              <a:ext uri="{FF2B5EF4-FFF2-40B4-BE49-F238E27FC236}">
                <a16:creationId xmlns:a16="http://schemas.microsoft.com/office/drawing/2014/main" id="{363F5B1C-BE2B-784A-9BFC-29955C32EB32}"/>
              </a:ext>
            </a:extLst>
          </p:cNvPr>
          <p:cNvSpPr/>
          <p:nvPr/>
        </p:nvSpPr>
        <p:spPr>
          <a:xfrm>
            <a:off x="11421000" y="6172740"/>
            <a:ext cx="324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000000"/>
                </a:solidFill>
                <a:latin typeface="等线"/>
                <a:ea typeface="DejaVu Sans"/>
              </a:rPr>
              <a:t>3</a:t>
            </a: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7618</TotalTime>
  <Words>10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等线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Gao Ankang</dc:creator>
  <dc:description/>
  <cp:lastModifiedBy>Gao, Ankang</cp:lastModifiedBy>
  <cp:revision>45</cp:revision>
  <dcterms:created xsi:type="dcterms:W3CDTF">2019-05-18T17:21:33Z</dcterms:created>
  <dcterms:modified xsi:type="dcterms:W3CDTF">2020-12-03T13:16:17Z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