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343400" y="3428640"/>
            <a:ext cx="1142640" cy="2282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4800600" y="3082320"/>
            <a:ext cx="3067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600200" y="228600"/>
            <a:ext cx="9600840" cy="6400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2743200" y="1482480"/>
            <a:ext cx="3067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486400" y="2057400"/>
            <a:ext cx="1142640" cy="2282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5715000" y="1600200"/>
            <a:ext cx="3067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7315200" y="3318120"/>
            <a:ext cx="1142640" cy="2282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7772400" y="2971800"/>
            <a:ext cx="3067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3886200" y="1371600"/>
            <a:ext cx="4800240" cy="4114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5943600" y="2971800"/>
            <a:ext cx="3067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5715000" y="2743200"/>
            <a:ext cx="1371240" cy="15998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2"/>
          <p:cNvSpPr/>
          <p:nvPr/>
        </p:nvSpPr>
        <p:spPr>
          <a:xfrm>
            <a:off x="6172200" y="3429000"/>
            <a:ext cx="4572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hub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5677</TotalTime>
  <Application>LibreOffice/7.0.4.2$Linux_X86_64 LibreOffice_project/00$Build-2</Application>
  <AppVersion>15.0000</AppVersion>
  <Words>37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2023-08-02T06:42:11Z</dcterms:created>
  <dc:creator>Gao, Ankang</dc:creator>
  <dc:description/>
  <dc:language>en-US</dc:language>
  <cp:lastModifiedBy/>
  <dcterms:modified xsi:type="dcterms:W3CDTF">2024-02-17T15:19:38Z</dcterms:modified>
  <cp:revision>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i4>3</vt:i4>
  </property>
</Properties>
</file>