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0E0D6F-CAEC-4158-9DC1-8D35E5C2567C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7/31/23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EDBA19-DB39-4530-81E5-72250EB28DB8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</TotalTime>
  <Application>LibreOffice/7.0.4.2$Linux_X86_64 LibreOffice_project/00$Build-2</Application>
  <AppVersion>15.0000</AppVersion>
  <Words>91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2019-05-18T17:21:33Z</dcterms:created>
  <dc:creator>Gao Ankang</dc:creator>
  <dc:description/>
  <dc:language>en-US</dc:language>
  <cp:lastModifiedBy/>
  <dcterms:modified xsi:type="dcterms:W3CDTF">2023-07-31T23:14:01Z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