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3191760" y="648720"/>
            <a:ext cx="36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3200760" y="5904360"/>
            <a:ext cx="2738880" cy="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3"/>
          <p:cNvSpPr/>
          <p:nvPr/>
        </p:nvSpPr>
        <p:spPr>
          <a:xfrm>
            <a:off x="3191760" y="648720"/>
            <a:ext cx="27716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2944080" y="5897160"/>
            <a:ext cx="32292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3191760" y="648720"/>
            <a:ext cx="32292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Line 6"/>
          <p:cNvSpPr/>
          <p:nvPr/>
        </p:nvSpPr>
        <p:spPr>
          <a:xfrm>
            <a:off x="3200760" y="3272400"/>
            <a:ext cx="2762640" cy="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7"/>
          <p:cNvSpPr/>
          <p:nvPr/>
        </p:nvSpPr>
        <p:spPr>
          <a:xfrm flipH="1">
            <a:off x="5939640" y="61560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5945760" y="622080"/>
            <a:ext cx="3243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2820240" y="3144960"/>
            <a:ext cx="3243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5767200" y="6037560"/>
            <a:ext cx="32292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Line 11"/>
          <p:cNvSpPr/>
          <p:nvPr/>
        </p:nvSpPr>
        <p:spPr>
          <a:xfrm>
            <a:off x="10735200" y="649080"/>
            <a:ext cx="360" cy="5255640"/>
          </a:xfrm>
          <a:prstGeom prst="line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2"/>
          <p:cNvSpPr/>
          <p:nvPr/>
        </p:nvSpPr>
        <p:spPr>
          <a:xfrm>
            <a:off x="3191760" y="4817520"/>
            <a:ext cx="27716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3"/>
          <p:cNvSpPr/>
          <p:nvPr/>
        </p:nvSpPr>
        <p:spPr>
          <a:xfrm>
            <a:off x="2743200" y="4597920"/>
            <a:ext cx="3243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5963400" y="4817880"/>
            <a:ext cx="606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LibreOffice/7.0.4.2$Linux_X86_64 LibreOffice_project/00$Build-2</Application>
  <AppVersion>15.0000</AppVersion>
  <Words>14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2021-04-15T23:31:37Z</dcterms:created>
  <dc:creator>Gao Ankang</dc:creator>
  <dc:description/>
  <dc:language>en-US</dc:language>
  <cp:lastModifiedBy/>
  <dcterms:modified xsi:type="dcterms:W3CDTF">2024-10-24T17:00:55Z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