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tif" ContentType="image/tiff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26F6B3-2EEA-4C32-860D-6EAE8F22BE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46EAD8-0C9A-4D42-A4C0-7C3D8B3123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207EF2-F8F6-4439-B592-62A23D5C429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76B4CD-3509-4304-9956-C777FE648DE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3C61C9-DD66-4556-A6F7-0474D5CF1A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A888E8-1D12-4321-9F04-18E6EFA885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3DA718-DC3F-4E50-8EC0-E452BB486F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133299-A2F2-425D-9123-6D7BCE12F7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D72FEE-3070-4BBE-BBDD-02C77A9981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3F52FE-009D-4A2F-B001-BB664CEF62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8D2496-A293-403B-92E6-D091E0A304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FE1B09-2962-4297-8650-AC687FF6A9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k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F9CF48-9C61-4172-9DB4-56B2571BA707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tif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traight Connector 27"/>
          <p:cNvSpPr/>
          <p:nvPr/>
        </p:nvSpPr>
        <p:spPr>
          <a:xfrm>
            <a:off x="2514600" y="1600200"/>
            <a:ext cx="6858000" cy="3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TextBox 51"/>
          <p:cNvSpPr/>
          <p:nvPr/>
        </p:nvSpPr>
        <p:spPr>
          <a:xfrm>
            <a:off x="9601200" y="137160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TextBox 54"/>
          <p:cNvSpPr/>
          <p:nvPr/>
        </p:nvSpPr>
        <p:spPr>
          <a:xfrm>
            <a:off x="1961640" y="137160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TextBox 63"/>
          <p:cNvSpPr/>
          <p:nvPr/>
        </p:nvSpPr>
        <p:spPr>
          <a:xfrm>
            <a:off x="5486400" y="114300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Straight Connector 4"/>
          <p:cNvSpPr/>
          <p:nvPr/>
        </p:nvSpPr>
        <p:spPr>
          <a:xfrm>
            <a:off x="2514600" y="1600200"/>
            <a:ext cx="12960" cy="362052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Straight Connector 10"/>
          <p:cNvSpPr/>
          <p:nvPr/>
        </p:nvSpPr>
        <p:spPr>
          <a:xfrm>
            <a:off x="2514600" y="5257800"/>
            <a:ext cx="6838200" cy="3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Straight Connector 12"/>
          <p:cNvSpPr/>
          <p:nvPr/>
        </p:nvSpPr>
        <p:spPr>
          <a:xfrm flipV="1">
            <a:off x="9372240" y="1600200"/>
            <a:ext cx="360" cy="365760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TextBox 75"/>
          <p:cNvSpPr/>
          <p:nvPr/>
        </p:nvSpPr>
        <p:spPr>
          <a:xfrm>
            <a:off x="1960200" y="5351040"/>
            <a:ext cx="325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TextBox 77"/>
          <p:cNvSpPr/>
          <p:nvPr/>
        </p:nvSpPr>
        <p:spPr>
          <a:xfrm>
            <a:off x="9660960" y="5257800"/>
            <a:ext cx="325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TextBox 82"/>
          <p:cNvSpPr/>
          <p:nvPr/>
        </p:nvSpPr>
        <p:spPr>
          <a:xfrm>
            <a:off x="2057400" y="3200400"/>
            <a:ext cx="325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TextBox 83"/>
          <p:cNvSpPr/>
          <p:nvPr/>
        </p:nvSpPr>
        <p:spPr>
          <a:xfrm>
            <a:off x="5558040" y="5486400"/>
            <a:ext cx="325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TextBox 84"/>
          <p:cNvSpPr/>
          <p:nvPr/>
        </p:nvSpPr>
        <p:spPr>
          <a:xfrm>
            <a:off x="9601200" y="3065040"/>
            <a:ext cx="325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6629400" y="3429000"/>
            <a:ext cx="6858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 flipV="1">
            <a:off x="7315200" y="2743200"/>
            <a:ext cx="914400" cy="1143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 flipH="1" flipV="1">
            <a:off x="7543800" y="2286000"/>
            <a:ext cx="6858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 flipH="1">
            <a:off x="6629400" y="2286000"/>
            <a:ext cx="914400" cy="1143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TextBox 1"/>
          <p:cNvSpPr/>
          <p:nvPr/>
        </p:nvSpPr>
        <p:spPr>
          <a:xfrm>
            <a:off x="6172200" y="3293640"/>
            <a:ext cx="325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TextBox 2"/>
          <p:cNvSpPr/>
          <p:nvPr/>
        </p:nvSpPr>
        <p:spPr>
          <a:xfrm>
            <a:off x="6629400" y="3750840"/>
            <a:ext cx="325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TextBox 3"/>
          <p:cNvSpPr/>
          <p:nvPr/>
        </p:nvSpPr>
        <p:spPr>
          <a:xfrm>
            <a:off x="7446600" y="1828800"/>
            <a:ext cx="325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TextBox 4"/>
          <p:cNvSpPr/>
          <p:nvPr/>
        </p:nvSpPr>
        <p:spPr>
          <a:xfrm>
            <a:off x="8361000" y="2607840"/>
            <a:ext cx="325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TextBox 5"/>
          <p:cNvSpPr/>
          <p:nvPr/>
        </p:nvSpPr>
        <p:spPr>
          <a:xfrm>
            <a:off x="7218000" y="3979440"/>
            <a:ext cx="325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TextBox 6"/>
          <p:cNvSpPr/>
          <p:nvPr/>
        </p:nvSpPr>
        <p:spPr>
          <a:xfrm>
            <a:off x="6629400" y="2379240"/>
            <a:ext cx="325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TextBox 7"/>
          <p:cNvSpPr/>
          <p:nvPr/>
        </p:nvSpPr>
        <p:spPr>
          <a:xfrm>
            <a:off x="7903800" y="2057400"/>
            <a:ext cx="325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TextBox 8"/>
          <p:cNvSpPr/>
          <p:nvPr/>
        </p:nvSpPr>
        <p:spPr>
          <a:xfrm>
            <a:off x="8001000" y="3293640"/>
            <a:ext cx="325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2514600" y="4572000"/>
            <a:ext cx="6858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TextBox 9"/>
          <p:cNvSpPr/>
          <p:nvPr/>
        </p:nvSpPr>
        <p:spPr>
          <a:xfrm>
            <a:off x="5550840" y="4572000"/>
            <a:ext cx="46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v0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10"/>
          <p:cNvSpPr/>
          <p:nvPr/>
        </p:nvSpPr>
        <p:spPr>
          <a:xfrm>
            <a:off x="9437040" y="4436640"/>
            <a:ext cx="46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v1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TextBox 11"/>
          <p:cNvSpPr/>
          <p:nvPr/>
        </p:nvSpPr>
        <p:spPr>
          <a:xfrm>
            <a:off x="1893600" y="4436640"/>
            <a:ext cx="46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v0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traight Connector 26"/>
          <p:cNvSpPr/>
          <p:nvPr/>
        </p:nvSpPr>
        <p:spPr>
          <a:xfrm>
            <a:off x="4148280" y="3241080"/>
            <a:ext cx="3258000" cy="3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Straight Connector 27"/>
          <p:cNvSpPr/>
          <p:nvPr/>
        </p:nvSpPr>
        <p:spPr>
          <a:xfrm>
            <a:off x="4148280" y="3775320"/>
            <a:ext cx="3258000" cy="3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Straight Connector 29"/>
          <p:cNvSpPr/>
          <p:nvPr/>
        </p:nvSpPr>
        <p:spPr>
          <a:xfrm flipH="1" flipV="1">
            <a:off x="2354760" y="2628720"/>
            <a:ext cx="1793520" cy="6123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Straight Connector 31"/>
          <p:cNvSpPr/>
          <p:nvPr/>
        </p:nvSpPr>
        <p:spPr>
          <a:xfrm flipH="1">
            <a:off x="934560" y="2610720"/>
            <a:ext cx="1411560" cy="3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Freeform 32"/>
          <p:cNvSpPr/>
          <p:nvPr/>
        </p:nvSpPr>
        <p:spPr>
          <a:xfrm>
            <a:off x="433440" y="2637720"/>
            <a:ext cx="598320" cy="1321920"/>
          </a:xfrm>
          <a:custGeom>
            <a:avLst/>
            <a:gdLst/>
            <a:ahLst/>
            <a:rect l="l" t="t" r="r" b="b"/>
            <a:pathLst>
              <a:path w="598918" h="1322773">
                <a:moveTo>
                  <a:pt x="510142" y="0"/>
                </a:moveTo>
                <a:cubicBezTo>
                  <a:pt x="275623" y="144262"/>
                  <a:pt x="41104" y="288524"/>
                  <a:pt x="4114" y="470516"/>
                </a:cubicBezTo>
                <a:cubicBezTo>
                  <a:pt x="-32876" y="652508"/>
                  <a:pt x="189066" y="949910"/>
                  <a:pt x="288200" y="1091953"/>
                </a:cubicBezTo>
                <a:cubicBezTo>
                  <a:pt x="387334" y="1233996"/>
                  <a:pt x="598918" y="1322773"/>
                  <a:pt x="598918" y="1322773"/>
                </a:cubicBezTo>
                <a:lnTo>
                  <a:pt x="598918" y="1322773"/>
                </a:lnTo>
              </a:path>
            </a:pathLst>
          </a:custGeom>
          <a:noFill/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Straight Connector 34"/>
          <p:cNvSpPr/>
          <p:nvPr/>
        </p:nvSpPr>
        <p:spPr>
          <a:xfrm>
            <a:off x="1049760" y="3960360"/>
            <a:ext cx="1429200" cy="11520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Straight Connector 36"/>
          <p:cNvSpPr/>
          <p:nvPr/>
        </p:nvSpPr>
        <p:spPr>
          <a:xfrm flipV="1">
            <a:off x="2505600" y="3775320"/>
            <a:ext cx="1642680" cy="3225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Straight Connector 38"/>
          <p:cNvSpPr/>
          <p:nvPr/>
        </p:nvSpPr>
        <p:spPr>
          <a:xfrm>
            <a:off x="4148280" y="3241080"/>
            <a:ext cx="360" cy="5342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Straight Connector 40"/>
          <p:cNvSpPr/>
          <p:nvPr/>
        </p:nvSpPr>
        <p:spPr>
          <a:xfrm>
            <a:off x="7406280" y="3241080"/>
            <a:ext cx="360" cy="5342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TextBox 50"/>
          <p:cNvSpPr/>
          <p:nvPr/>
        </p:nvSpPr>
        <p:spPr>
          <a:xfrm>
            <a:off x="7397280" y="300528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TextBox 51"/>
          <p:cNvSpPr/>
          <p:nvPr/>
        </p:nvSpPr>
        <p:spPr>
          <a:xfrm>
            <a:off x="7408440" y="357804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TextBox 52"/>
          <p:cNvSpPr/>
          <p:nvPr/>
        </p:nvSpPr>
        <p:spPr>
          <a:xfrm>
            <a:off x="4025880" y="293508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TextBox 53"/>
          <p:cNvSpPr/>
          <p:nvPr/>
        </p:nvSpPr>
        <p:spPr>
          <a:xfrm>
            <a:off x="2192760" y="225936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TextBox 54"/>
          <p:cNvSpPr/>
          <p:nvPr/>
        </p:nvSpPr>
        <p:spPr>
          <a:xfrm>
            <a:off x="4012560" y="375084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TextBox 55"/>
          <p:cNvSpPr/>
          <p:nvPr/>
        </p:nvSpPr>
        <p:spPr>
          <a:xfrm>
            <a:off x="2316960" y="409572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56"/>
          <p:cNvSpPr/>
          <p:nvPr/>
        </p:nvSpPr>
        <p:spPr>
          <a:xfrm>
            <a:off x="734400" y="224172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TextBox 57"/>
          <p:cNvSpPr/>
          <p:nvPr/>
        </p:nvSpPr>
        <p:spPr>
          <a:xfrm>
            <a:off x="848880" y="396036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62"/>
          <p:cNvSpPr/>
          <p:nvPr/>
        </p:nvSpPr>
        <p:spPr>
          <a:xfrm>
            <a:off x="7359840" y="331956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TextBox 63"/>
          <p:cNvSpPr/>
          <p:nvPr/>
        </p:nvSpPr>
        <p:spPr>
          <a:xfrm>
            <a:off x="5728320" y="363636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TextBox 64"/>
          <p:cNvSpPr/>
          <p:nvPr/>
        </p:nvSpPr>
        <p:spPr>
          <a:xfrm>
            <a:off x="3213360" y="378576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65"/>
          <p:cNvSpPr/>
          <p:nvPr/>
        </p:nvSpPr>
        <p:spPr>
          <a:xfrm>
            <a:off x="1472400" y="392436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TextBox 66"/>
          <p:cNvSpPr/>
          <p:nvPr/>
        </p:nvSpPr>
        <p:spPr>
          <a:xfrm>
            <a:off x="1449000" y="228780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TextBox 67"/>
          <p:cNvSpPr/>
          <p:nvPr/>
        </p:nvSpPr>
        <p:spPr>
          <a:xfrm>
            <a:off x="252360" y="305388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TextBox 68"/>
          <p:cNvSpPr/>
          <p:nvPr/>
        </p:nvSpPr>
        <p:spPr>
          <a:xfrm>
            <a:off x="4035600" y="232776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18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TextBox 69"/>
          <p:cNvSpPr/>
          <p:nvPr/>
        </p:nvSpPr>
        <p:spPr>
          <a:xfrm>
            <a:off x="3270960" y="267552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TextBox 70"/>
          <p:cNvSpPr/>
          <p:nvPr/>
        </p:nvSpPr>
        <p:spPr>
          <a:xfrm>
            <a:off x="3985920" y="329796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Straight Connector 2"/>
          <p:cNvSpPr/>
          <p:nvPr/>
        </p:nvSpPr>
        <p:spPr>
          <a:xfrm flipV="1">
            <a:off x="4154400" y="1892880"/>
            <a:ext cx="153360" cy="13316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Straight Connector 4"/>
          <p:cNvSpPr/>
          <p:nvPr/>
        </p:nvSpPr>
        <p:spPr>
          <a:xfrm>
            <a:off x="4174920" y="3750840"/>
            <a:ext cx="12960" cy="15627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Straight Connector 6"/>
          <p:cNvSpPr/>
          <p:nvPr/>
        </p:nvSpPr>
        <p:spPr>
          <a:xfrm flipV="1">
            <a:off x="4316760" y="1866960"/>
            <a:ext cx="3136320" cy="2592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Straight Connector 8"/>
          <p:cNvSpPr/>
          <p:nvPr/>
        </p:nvSpPr>
        <p:spPr>
          <a:xfrm flipV="1">
            <a:off x="7406280" y="1870560"/>
            <a:ext cx="6120" cy="13190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Straight Connector 10"/>
          <p:cNvSpPr/>
          <p:nvPr/>
        </p:nvSpPr>
        <p:spPr>
          <a:xfrm>
            <a:off x="4218120" y="5313600"/>
            <a:ext cx="3180600" cy="3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Straight Connector 12"/>
          <p:cNvSpPr/>
          <p:nvPr/>
        </p:nvSpPr>
        <p:spPr>
          <a:xfrm flipV="1">
            <a:off x="7417440" y="3762360"/>
            <a:ext cx="360" cy="15512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75"/>
          <p:cNvSpPr/>
          <p:nvPr/>
        </p:nvSpPr>
        <p:spPr>
          <a:xfrm>
            <a:off x="3974400" y="519660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等线"/>
                <a:ea typeface="DejaVu Sans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6"/>
          <p:cNvSpPr/>
          <p:nvPr/>
        </p:nvSpPr>
        <p:spPr>
          <a:xfrm>
            <a:off x="4092120" y="168336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等线"/>
                <a:ea typeface="DejaVu Sans"/>
              </a:rPr>
              <a:t>15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TextBox 77"/>
          <p:cNvSpPr/>
          <p:nvPr/>
        </p:nvSpPr>
        <p:spPr>
          <a:xfrm>
            <a:off x="7288200" y="521964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13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TextBox 78"/>
          <p:cNvSpPr/>
          <p:nvPr/>
        </p:nvSpPr>
        <p:spPr>
          <a:xfrm>
            <a:off x="7288200" y="166428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14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TextBox 79"/>
          <p:cNvSpPr/>
          <p:nvPr/>
        </p:nvSpPr>
        <p:spPr>
          <a:xfrm>
            <a:off x="6142320" y="305028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TextBox 80"/>
          <p:cNvSpPr/>
          <p:nvPr/>
        </p:nvSpPr>
        <p:spPr>
          <a:xfrm>
            <a:off x="7225200" y="238572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16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TextBox 81"/>
          <p:cNvSpPr/>
          <p:nvPr/>
        </p:nvSpPr>
        <p:spPr>
          <a:xfrm>
            <a:off x="5678640" y="173988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17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TextBox 82"/>
          <p:cNvSpPr/>
          <p:nvPr/>
        </p:nvSpPr>
        <p:spPr>
          <a:xfrm>
            <a:off x="4001040" y="445788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13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83"/>
          <p:cNvSpPr/>
          <p:nvPr/>
        </p:nvSpPr>
        <p:spPr>
          <a:xfrm>
            <a:off x="5654880" y="518580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14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84"/>
          <p:cNvSpPr/>
          <p:nvPr/>
        </p:nvSpPr>
        <p:spPr>
          <a:xfrm>
            <a:off x="7232760" y="424440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15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Straight Connector 3"/>
          <p:cNvSpPr/>
          <p:nvPr/>
        </p:nvSpPr>
        <p:spPr>
          <a:xfrm>
            <a:off x="8730000" y="3004920"/>
            <a:ext cx="2694960" cy="399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Straight Connector 7"/>
          <p:cNvSpPr/>
          <p:nvPr/>
        </p:nvSpPr>
        <p:spPr>
          <a:xfrm>
            <a:off x="8691120" y="3004920"/>
            <a:ext cx="87120" cy="15285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Straight Connector 11"/>
          <p:cNvSpPr/>
          <p:nvPr/>
        </p:nvSpPr>
        <p:spPr>
          <a:xfrm>
            <a:off x="8791200" y="4542840"/>
            <a:ext cx="2797560" cy="705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Straight Connector 14"/>
          <p:cNvSpPr/>
          <p:nvPr/>
        </p:nvSpPr>
        <p:spPr>
          <a:xfrm>
            <a:off x="11424960" y="3044880"/>
            <a:ext cx="154080" cy="156852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TextBox 85"/>
          <p:cNvSpPr/>
          <p:nvPr/>
        </p:nvSpPr>
        <p:spPr>
          <a:xfrm>
            <a:off x="11234520" y="266544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18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86"/>
          <p:cNvSpPr/>
          <p:nvPr/>
        </p:nvSpPr>
        <p:spPr>
          <a:xfrm>
            <a:off x="11404800" y="465336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17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TextBox 87"/>
          <p:cNvSpPr/>
          <p:nvPr/>
        </p:nvSpPr>
        <p:spPr>
          <a:xfrm>
            <a:off x="8347320" y="265464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19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88"/>
          <p:cNvSpPr/>
          <p:nvPr/>
        </p:nvSpPr>
        <p:spPr>
          <a:xfrm>
            <a:off x="8456760" y="452304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16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TextBox 89"/>
          <p:cNvSpPr/>
          <p:nvPr/>
        </p:nvSpPr>
        <p:spPr>
          <a:xfrm>
            <a:off x="8462520" y="355212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22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TextBox 90"/>
          <p:cNvSpPr/>
          <p:nvPr/>
        </p:nvSpPr>
        <p:spPr>
          <a:xfrm>
            <a:off x="9911160" y="283932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21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TextBox 91"/>
          <p:cNvSpPr/>
          <p:nvPr/>
        </p:nvSpPr>
        <p:spPr>
          <a:xfrm>
            <a:off x="11234520" y="362844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20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TextBox 92"/>
          <p:cNvSpPr/>
          <p:nvPr/>
        </p:nvSpPr>
        <p:spPr>
          <a:xfrm>
            <a:off x="9994320" y="442908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19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9" descr=""/>
          <p:cNvPicPr/>
          <p:nvPr/>
        </p:nvPicPr>
        <p:blipFill>
          <a:blip r:embed="rId1"/>
          <a:stretch/>
        </p:blipFill>
        <p:spPr>
          <a:xfrm>
            <a:off x="275040" y="223920"/>
            <a:ext cx="3034440" cy="1621080"/>
          </a:xfrm>
          <a:prstGeom prst="rect">
            <a:avLst/>
          </a:prstGeom>
          <a:ln w="0">
            <a:noFill/>
          </a:ln>
        </p:spPr>
      </p:pic>
      <p:sp>
        <p:nvSpPr>
          <p:cNvPr id="124" name="Straight Connector 21"/>
          <p:cNvSpPr/>
          <p:nvPr/>
        </p:nvSpPr>
        <p:spPr>
          <a:xfrm>
            <a:off x="2797920" y="2029680"/>
            <a:ext cx="2944440" cy="66780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Straight Connector 23"/>
          <p:cNvSpPr/>
          <p:nvPr/>
        </p:nvSpPr>
        <p:spPr>
          <a:xfrm>
            <a:off x="5733000" y="2697480"/>
            <a:ext cx="360" cy="190188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Straight Connector 25"/>
          <p:cNvSpPr/>
          <p:nvPr/>
        </p:nvSpPr>
        <p:spPr>
          <a:xfrm flipH="1">
            <a:off x="2651760" y="4590000"/>
            <a:ext cx="3090600" cy="113400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Straight Connector 30"/>
          <p:cNvSpPr/>
          <p:nvPr/>
        </p:nvSpPr>
        <p:spPr>
          <a:xfrm flipV="1">
            <a:off x="5742360" y="1938240"/>
            <a:ext cx="941760" cy="7592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Straight Connector 35"/>
          <p:cNvSpPr/>
          <p:nvPr/>
        </p:nvSpPr>
        <p:spPr>
          <a:xfrm>
            <a:off x="5742360" y="4590000"/>
            <a:ext cx="941760" cy="7592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Straight Connector 39"/>
          <p:cNvSpPr/>
          <p:nvPr/>
        </p:nvSpPr>
        <p:spPr>
          <a:xfrm flipV="1">
            <a:off x="6684120" y="118800"/>
            <a:ext cx="530280" cy="18194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Straight Connector 43"/>
          <p:cNvSpPr/>
          <p:nvPr/>
        </p:nvSpPr>
        <p:spPr>
          <a:xfrm>
            <a:off x="6684120" y="5349240"/>
            <a:ext cx="274320" cy="15087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Straight Connector 47"/>
          <p:cNvSpPr/>
          <p:nvPr/>
        </p:nvSpPr>
        <p:spPr>
          <a:xfrm>
            <a:off x="6684120" y="1938240"/>
            <a:ext cx="360" cy="341100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Straight Connector 127"/>
          <p:cNvSpPr/>
          <p:nvPr/>
        </p:nvSpPr>
        <p:spPr>
          <a:xfrm>
            <a:off x="6684120" y="1938240"/>
            <a:ext cx="4233600" cy="4572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Straight Connector 129"/>
          <p:cNvSpPr/>
          <p:nvPr/>
        </p:nvSpPr>
        <p:spPr>
          <a:xfrm>
            <a:off x="6684120" y="5349240"/>
            <a:ext cx="4462200" cy="11880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TextBox 130"/>
          <p:cNvSpPr/>
          <p:nvPr/>
        </p:nvSpPr>
        <p:spPr>
          <a:xfrm>
            <a:off x="6812280" y="203004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TextBox 131"/>
          <p:cNvSpPr/>
          <p:nvPr/>
        </p:nvSpPr>
        <p:spPr>
          <a:xfrm>
            <a:off x="6755040" y="503928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TextBox 132"/>
          <p:cNvSpPr/>
          <p:nvPr/>
        </p:nvSpPr>
        <p:spPr>
          <a:xfrm>
            <a:off x="5331960" y="269748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b7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TextBox 133"/>
          <p:cNvSpPr/>
          <p:nvPr/>
        </p:nvSpPr>
        <p:spPr>
          <a:xfrm>
            <a:off x="5286960" y="433260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CN" sz="1800" spc="-1" strike="noStrike">
                <a:solidFill>
                  <a:srgbClr val="000000"/>
                </a:solidFill>
                <a:latin typeface="等线"/>
                <a:ea typeface="DejaVu Sans"/>
              </a:rPr>
              <a:t>b2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TextBox 134"/>
          <p:cNvSpPr/>
          <p:nvPr/>
        </p:nvSpPr>
        <p:spPr>
          <a:xfrm>
            <a:off x="6675120" y="364392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CN" sz="1800" spc="-1" strike="noStrike">
                <a:solidFill>
                  <a:srgbClr val="ff0000"/>
                </a:solidFill>
                <a:latin typeface="等线"/>
                <a:ea typeface="DejaVu San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traight Connector 42"/>
          <p:cNvSpPr/>
          <p:nvPr/>
        </p:nvSpPr>
        <p:spPr>
          <a:xfrm>
            <a:off x="736560" y="798840"/>
            <a:ext cx="360" cy="52556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Straight Connector 44"/>
          <p:cNvSpPr/>
          <p:nvPr/>
        </p:nvSpPr>
        <p:spPr>
          <a:xfrm>
            <a:off x="745560" y="6054480"/>
            <a:ext cx="10803960" cy="3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Straight Connector 46"/>
          <p:cNvSpPr/>
          <p:nvPr/>
        </p:nvSpPr>
        <p:spPr>
          <a:xfrm>
            <a:off x="736560" y="798840"/>
            <a:ext cx="11008440" cy="3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Straight Connector 48"/>
          <p:cNvSpPr/>
          <p:nvPr/>
        </p:nvSpPr>
        <p:spPr>
          <a:xfrm flipV="1">
            <a:off x="11549520" y="798840"/>
            <a:ext cx="195480" cy="52556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TextBox 58"/>
          <p:cNvSpPr/>
          <p:nvPr/>
        </p:nvSpPr>
        <p:spPr>
          <a:xfrm>
            <a:off x="477360" y="604728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TextBox 59"/>
          <p:cNvSpPr/>
          <p:nvPr/>
        </p:nvSpPr>
        <p:spPr>
          <a:xfrm>
            <a:off x="725040" y="79884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TextBox 60"/>
          <p:cNvSpPr/>
          <p:nvPr/>
        </p:nvSpPr>
        <p:spPr>
          <a:xfrm>
            <a:off x="11225520" y="568512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TextBox 61"/>
          <p:cNvSpPr/>
          <p:nvPr/>
        </p:nvSpPr>
        <p:spPr>
          <a:xfrm>
            <a:off x="11638440" y="49788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TextBox 71"/>
          <p:cNvSpPr/>
          <p:nvPr/>
        </p:nvSpPr>
        <p:spPr>
          <a:xfrm>
            <a:off x="345600" y="331956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72"/>
          <p:cNvSpPr/>
          <p:nvPr/>
        </p:nvSpPr>
        <p:spPr>
          <a:xfrm>
            <a:off x="5087160" y="603972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TextBox 73"/>
          <p:cNvSpPr/>
          <p:nvPr/>
        </p:nvSpPr>
        <p:spPr>
          <a:xfrm>
            <a:off x="5869440" y="52128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74"/>
          <p:cNvSpPr/>
          <p:nvPr/>
        </p:nvSpPr>
        <p:spPr>
          <a:xfrm>
            <a:off x="11350080" y="324216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  <a:ea typeface="DejaVu Sans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Straight Connector 3"/>
          <p:cNvSpPr/>
          <p:nvPr/>
        </p:nvSpPr>
        <p:spPr>
          <a:xfrm>
            <a:off x="1712160" y="798840"/>
            <a:ext cx="360" cy="52556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Straight Connector 7"/>
          <p:cNvSpPr/>
          <p:nvPr/>
        </p:nvSpPr>
        <p:spPr>
          <a:xfrm flipH="1">
            <a:off x="10434600" y="798840"/>
            <a:ext cx="179280" cy="52556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Straight Connector 11"/>
          <p:cNvSpPr/>
          <p:nvPr/>
        </p:nvSpPr>
        <p:spPr>
          <a:xfrm>
            <a:off x="1712160" y="1640520"/>
            <a:ext cx="8901720" cy="3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Straight Connector 15"/>
          <p:cNvSpPr/>
          <p:nvPr/>
        </p:nvSpPr>
        <p:spPr>
          <a:xfrm flipV="1">
            <a:off x="1712160" y="5396400"/>
            <a:ext cx="8722440" cy="8100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TextBox 16"/>
          <p:cNvSpPr/>
          <p:nvPr/>
        </p:nvSpPr>
        <p:spPr>
          <a:xfrm>
            <a:off x="10279800" y="6158520"/>
            <a:ext cx="336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CN" sz="1800" spc="-1" strike="noStrike">
                <a:solidFill>
                  <a:srgbClr val="000000"/>
                </a:solidFill>
                <a:latin typeface="等线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TextBox 17"/>
          <p:cNvSpPr/>
          <p:nvPr/>
        </p:nvSpPr>
        <p:spPr>
          <a:xfrm>
            <a:off x="10356120" y="5226120"/>
            <a:ext cx="336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CN" sz="1800" spc="-1" strike="noStrike">
                <a:solidFill>
                  <a:srgbClr val="000000"/>
                </a:solidFill>
                <a:latin typeface="等线"/>
                <a:ea typeface="DejaVu Sans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TextBox 18"/>
          <p:cNvSpPr/>
          <p:nvPr/>
        </p:nvSpPr>
        <p:spPr>
          <a:xfrm>
            <a:off x="10548360" y="1505160"/>
            <a:ext cx="33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CN" sz="1800" spc="-1" strike="noStrike">
                <a:solidFill>
                  <a:srgbClr val="000000"/>
                </a:solidFill>
                <a:latin typeface="等线"/>
                <a:ea typeface="DejaVu Sans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TextBox 19"/>
          <p:cNvSpPr/>
          <p:nvPr/>
        </p:nvSpPr>
        <p:spPr>
          <a:xfrm>
            <a:off x="10418760" y="530640"/>
            <a:ext cx="356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CN" sz="1800" spc="-1" strike="noStrike">
                <a:solidFill>
                  <a:srgbClr val="000000"/>
                </a:solidFill>
                <a:latin typeface="等线"/>
                <a:ea typeface="DejaVu Sans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TextBox 20"/>
          <p:cNvSpPr/>
          <p:nvPr/>
        </p:nvSpPr>
        <p:spPr>
          <a:xfrm>
            <a:off x="1536840" y="596664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CN" sz="1800" spc="-1" strike="noStrike">
                <a:solidFill>
                  <a:srgbClr val="000000"/>
                </a:solidFill>
                <a:latin typeface="等线"/>
                <a:ea typeface="DejaVu Sans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TextBox 21"/>
          <p:cNvSpPr/>
          <p:nvPr/>
        </p:nvSpPr>
        <p:spPr>
          <a:xfrm>
            <a:off x="1664640" y="5290560"/>
            <a:ext cx="310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CN" sz="1800" spc="-1" strike="noStrike">
                <a:solidFill>
                  <a:srgbClr val="000000"/>
                </a:solidFill>
                <a:latin typeface="等线"/>
                <a:ea typeface="DejaVu Sans"/>
              </a:rPr>
              <a:t>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2"/>
          <p:cNvSpPr/>
          <p:nvPr/>
        </p:nvSpPr>
        <p:spPr>
          <a:xfrm>
            <a:off x="1703880" y="1466640"/>
            <a:ext cx="356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CN" sz="1800" spc="-1" strike="noStrike">
                <a:solidFill>
                  <a:srgbClr val="000000"/>
                </a:solidFill>
                <a:latin typeface="等线"/>
                <a:ea typeface="DejaVu Sans"/>
              </a:rPr>
              <a:t>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TextBox 23"/>
          <p:cNvSpPr/>
          <p:nvPr/>
        </p:nvSpPr>
        <p:spPr>
          <a:xfrm>
            <a:off x="1703880" y="552960"/>
            <a:ext cx="351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CN" sz="1800" spc="-1" strike="noStrike">
                <a:solidFill>
                  <a:srgbClr val="000000"/>
                </a:solidFill>
                <a:latin typeface="等线"/>
                <a:ea typeface="DejaVu Sans"/>
              </a:rPr>
              <a:t>H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8744</TotalTime>
  <Application>LibreOffice/7.3.5.2$Linux_X86_64 LibreOffice_project/30$Build-2</Application>
  <AppVersion>15.0000</AppVersion>
  <Words>91</Words>
  <Paragraphs>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2019-05-18T17:21:33Z</dcterms:created>
  <dc:creator>Gao Ankang</dc:creator>
  <dc:description/>
  <dc:language>en-US</dc:language>
  <cp:lastModifiedBy/>
  <dcterms:modified xsi:type="dcterms:W3CDTF">2023-04-03T11:27:23Z</dcterms:modified>
  <cp:revision>40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