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8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1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5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7DA8-06BD-48D4-BFDB-930A002BC3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E014-3E75-4933-9566-925A2D7D1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orong@nwp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2021 </a:t>
            </a:r>
            <a:r>
              <a:rPr lang="zh-CN" altLang="en-US" dirty="0" smtClean="0"/>
              <a:t>试题大作业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题均为必做题</a:t>
            </a:r>
          </a:p>
          <a:p>
            <a:r>
              <a:rPr lang="zh-CN" altLang="en-US" dirty="0" smtClean="0"/>
              <a:t>尽可能用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DOS</a:t>
            </a:r>
            <a:r>
              <a:rPr lang="zh-CN" altLang="en-US" dirty="0"/>
              <a:t>窗口</a:t>
            </a:r>
            <a:r>
              <a:rPr lang="zh-CN" altLang="en-US" dirty="0" smtClean="0"/>
              <a:t>风格）或者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窗口风格）编程语言。如果采用其他语言，需要到我办公室来演示，或者钉钉按照我的要求现场演示，并提交源程序和其他文档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：动画等边三角形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颜色、大小、初始位置都自定，右键弹出菜单，左键选择菜单</a:t>
            </a:r>
            <a:endParaRPr lang="en-US" altLang="zh-CN" dirty="0" smtClean="0"/>
          </a:p>
          <a:p>
            <a:r>
              <a:rPr lang="zh-CN" altLang="en-US" dirty="0" smtClean="0"/>
              <a:t>变换（一级菜单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平移动画（二级菜单）：从左端移动到右端，再从右端移动到左端。匀速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旋转动画（</a:t>
            </a:r>
            <a:r>
              <a:rPr lang="zh-CN" altLang="en-US" dirty="0"/>
              <a:t>二级菜单） ：</a:t>
            </a:r>
            <a:r>
              <a:rPr lang="zh-CN" altLang="en-US" dirty="0" smtClean="0"/>
              <a:t>绕几何中心顺时针旋转一圈，再逆时针旋转。匀速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比例动画（</a:t>
            </a:r>
            <a:r>
              <a:rPr lang="zh-CN" altLang="en-US" dirty="0"/>
              <a:t>二级菜单） </a:t>
            </a:r>
            <a:r>
              <a:rPr lang="zh-CN" altLang="en-US" dirty="0" smtClean="0"/>
              <a:t>：相对几何中心，先放大比例到某个最大值，再缩小回到原始大小。匀速</a:t>
            </a:r>
            <a:endParaRPr lang="en-US" altLang="zh-CN" dirty="0" smtClean="0"/>
          </a:p>
          <a:p>
            <a:r>
              <a:rPr lang="zh-CN" altLang="en-US" dirty="0" smtClean="0"/>
              <a:t>速度</a:t>
            </a:r>
            <a:r>
              <a:rPr lang="zh-CN" altLang="en-US" dirty="0"/>
              <a:t>（一级菜单）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慢速</a:t>
            </a:r>
            <a:r>
              <a:rPr lang="zh-CN" altLang="en-US" dirty="0"/>
              <a:t>（二级菜单）</a:t>
            </a:r>
            <a:endParaRPr lang="en-US" altLang="zh-CN" dirty="0" smtClean="0"/>
          </a:p>
          <a:p>
            <a:pPr lvl="1"/>
            <a:r>
              <a:rPr lang="zh-CN" altLang="en-US" dirty="0"/>
              <a:t>中速（二级菜单）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</a:t>
            </a:r>
            <a:r>
              <a:rPr lang="zh-CN" altLang="en-US" dirty="0"/>
              <a:t>（二级菜单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显示（一级菜单）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</a:t>
            </a:r>
            <a:r>
              <a:rPr lang="zh-CN" altLang="en-US" dirty="0"/>
              <a:t>（二级菜单）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线框</a:t>
            </a:r>
            <a:r>
              <a:rPr lang="zh-CN" altLang="en-US" dirty="0"/>
              <a:t>（二级菜单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6592389" y="3648887"/>
            <a:ext cx="1889761" cy="15849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9854" y="468957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7074626" y="4214949"/>
            <a:ext cx="933992" cy="7924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863447" y="3928660"/>
            <a:ext cx="1331320" cy="118327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7262947" y="4414712"/>
            <a:ext cx="557349" cy="48005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52411" y="3866606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注：动画不能满屏全是三角形，该图仅仅示意三角形几何中心以及比例变化。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3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：零件显示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按照图中的颜色显示零件以及背景色，并用键盘控制零件的旋转</a:t>
            </a:r>
            <a:endParaRPr lang="en-US" altLang="zh-CN" dirty="0" smtClean="0"/>
          </a:p>
          <a:p>
            <a:r>
              <a:rPr lang="zh-CN" altLang="en-US" dirty="0" smtClean="0"/>
              <a:t>四个孔均为通孔</a:t>
            </a:r>
            <a:endParaRPr lang="en-US" altLang="zh-CN" dirty="0" smtClean="0"/>
          </a:p>
          <a:p>
            <a:r>
              <a:rPr lang="zh-CN" altLang="en-US" dirty="0" smtClean="0"/>
              <a:t>背景色均匀过渡</a:t>
            </a:r>
            <a:endParaRPr lang="en-US" altLang="zh-CN" dirty="0" smtClean="0"/>
          </a:p>
          <a:p>
            <a:r>
              <a:rPr lang="zh-CN" altLang="en-US" dirty="0" smtClean="0"/>
              <a:t>上下左右键和其他键分别控制旋转：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</a:t>
            </a:r>
            <a:r>
              <a:rPr lang="zh-CN" altLang="en-US" dirty="0"/>
              <a:t>↑ </a:t>
            </a:r>
            <a:r>
              <a:rPr lang="zh-CN" altLang="en-US" dirty="0" smtClean="0"/>
              <a:t>：绕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下↓：</a:t>
            </a:r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 smtClean="0"/>
              <a:t>轴顺时针旋转</a:t>
            </a:r>
            <a:endParaRPr lang="zh-CN" altLang="en-US" dirty="0"/>
          </a:p>
          <a:p>
            <a:pPr lvl="1"/>
            <a:r>
              <a:rPr lang="zh-CN" altLang="en-US" dirty="0"/>
              <a:t>左</a:t>
            </a:r>
            <a:r>
              <a:rPr lang="zh-CN" altLang="en-US" dirty="0" smtClean="0"/>
              <a:t>←：绕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轴逆时针</a:t>
            </a:r>
            <a:r>
              <a:rPr lang="zh-CN" altLang="en-US" dirty="0"/>
              <a:t>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</a:t>
            </a:r>
            <a:r>
              <a:rPr lang="zh-CN" altLang="en-US" dirty="0"/>
              <a:t>→：</a:t>
            </a:r>
            <a:r>
              <a:rPr lang="zh-CN" altLang="en-US" dirty="0" smtClean="0"/>
              <a:t>绕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r>
              <a:rPr lang="zh-CN" altLang="en-US" dirty="0"/>
              <a:t>顺时针</a:t>
            </a:r>
            <a:r>
              <a:rPr lang="zh-CN" altLang="en-US" dirty="0" smtClean="0"/>
              <a:t>旋转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F5:</a:t>
            </a:r>
            <a:r>
              <a:rPr lang="zh-CN" altLang="en-US" dirty="0" smtClean="0"/>
              <a:t>绕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轴逆时针旋转</a:t>
            </a:r>
            <a:endParaRPr lang="en-US" altLang="zh-CN" dirty="0"/>
          </a:p>
          <a:p>
            <a:pPr lvl="1"/>
            <a:r>
              <a:rPr lang="zh-CN" altLang="en-US" dirty="0" smtClean="0"/>
              <a:t>空格键：绕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轴顺时针旋转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11" y="2349031"/>
            <a:ext cx="3227512" cy="29610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8086741" y="3741885"/>
            <a:ext cx="3267059" cy="9810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00261" y="2694575"/>
            <a:ext cx="7867" cy="20278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91553" y="4747553"/>
            <a:ext cx="1026321" cy="44049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115403" y="3422282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152092" y="2327024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076607" y="4906994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提交时间：</a:t>
            </a:r>
            <a:r>
              <a:rPr lang="en-US" altLang="zh-CN" b="1" dirty="0" smtClean="0"/>
              <a:t>2020.8.10</a:t>
            </a:r>
            <a:r>
              <a:rPr lang="zh-CN" altLang="en-US" b="1" dirty="0" smtClean="0"/>
              <a:t>号之前提交</a:t>
            </a:r>
            <a:endParaRPr lang="en-US" altLang="zh-CN" b="1" dirty="0" smtClean="0"/>
          </a:p>
          <a:p>
            <a:r>
              <a:rPr lang="zh-CN" altLang="en-US" b="1" dirty="0" smtClean="0"/>
              <a:t>提交地址：</a:t>
            </a:r>
            <a:r>
              <a:rPr lang="en-US" altLang="zh-CN" b="1" dirty="0" smtClean="0">
                <a:hlinkClick r:id="rId2"/>
              </a:rPr>
              <a:t>morong@nwpu.edu.cn</a:t>
            </a:r>
            <a:endParaRPr lang="en-US" altLang="zh-CN" b="1" dirty="0" smtClean="0"/>
          </a:p>
          <a:p>
            <a:r>
              <a:rPr lang="zh-CN" altLang="en-US" b="1" dirty="0" smtClean="0"/>
              <a:t>提交内容：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Word</a:t>
            </a:r>
            <a:r>
              <a:rPr lang="zh-CN" altLang="en-US" b="1" dirty="0" smtClean="0"/>
              <a:t>文档：设计说明书，包括方法，流程图，操作</a:t>
            </a:r>
            <a:endParaRPr lang="en-US" altLang="zh-CN" b="1" dirty="0"/>
          </a:p>
          <a:p>
            <a:pPr lvl="1"/>
            <a:r>
              <a:rPr lang="zh-CN" altLang="en-US" b="1" dirty="0" smtClean="0"/>
              <a:t>程序：</a:t>
            </a:r>
            <a:r>
              <a:rPr lang="zh-CN" altLang="en-US" b="1" dirty="0"/>
              <a:t>全部</a:t>
            </a:r>
            <a:r>
              <a:rPr lang="zh-CN" altLang="en-US" b="1" dirty="0" smtClean="0"/>
              <a:t>程序，项目打包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全部压缩到一个文件，压缩文件命名：学号姓名连写，如：</a:t>
            </a:r>
            <a:r>
              <a:rPr lang="en-US" altLang="zh-CN" b="1" dirty="0" smtClean="0"/>
              <a:t>123456</a:t>
            </a:r>
            <a:r>
              <a:rPr lang="zh-CN" altLang="en-US" b="1" dirty="0" smtClean="0"/>
              <a:t>张三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86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366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2021 试题大作业</vt:lpstr>
      <vt:lpstr>要求</vt:lpstr>
      <vt:lpstr>大作业1：动画等边三角形</vt:lpstr>
      <vt:lpstr>大作业2：零件显示</vt:lpstr>
      <vt:lpstr>提交要求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morong</dc:creator>
  <cp:lastModifiedBy>gaobin712</cp:lastModifiedBy>
  <cp:revision>19</cp:revision>
  <dcterms:created xsi:type="dcterms:W3CDTF">2020-05-31T08:51:54Z</dcterms:created>
  <dcterms:modified xsi:type="dcterms:W3CDTF">2021-07-04T14:45:52Z</dcterms:modified>
</cp:coreProperties>
</file>