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76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209" autoAdjust="0"/>
  </p:normalViewPr>
  <p:slideViewPr>
    <p:cSldViewPr>
      <p:cViewPr>
        <p:scale>
          <a:sx n="100" d="100"/>
          <a:sy n="100" d="100"/>
        </p:scale>
        <p:origin x="516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A53F-A4A5-4732-8582-506B3A4B61E9}" type="datetimeFigureOut">
              <a:rPr lang="zh-CN" altLang="en-US" smtClean="0"/>
              <a:t>2016/6/25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B2BA-9775-40CE-B4DE-8E2A74368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B2BA-9775-40CE-B4DE-8E2A74368F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-24"/>
            <a:ext cx="9144000" cy="6859513"/>
            <a:chOff x="0" y="-24"/>
            <a:chExt cx="9144000" cy="6859513"/>
          </a:xfrm>
        </p:grpSpPr>
        <p:pic>
          <p:nvPicPr>
            <p:cNvPr id="3075" name="Picture 3" descr="C:\Users\FanFan\Desktop\ppt模板\ppt模板\移动大会ppt模版-0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24"/>
              <a:ext cx="9144000" cy="6859513"/>
            </a:xfrm>
            <a:prstGeom prst="rect">
              <a:avLst/>
            </a:prstGeom>
            <a:noFill/>
          </p:spPr>
        </p:pic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142984"/>
              <a:ext cx="9144000" cy="364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07181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6859512"/>
            <a:chOff x="0" y="0"/>
            <a:chExt cx="9144000" cy="6859512"/>
          </a:xfrm>
        </p:grpSpPr>
        <p:pic>
          <p:nvPicPr>
            <p:cNvPr id="4098" name="Picture 2" descr="C:\Users\FanFan\Desktop\ppt模板\ppt模板\移动大会ppt模版-02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9512"/>
            </a:xfrm>
            <a:prstGeom prst="rect">
              <a:avLst/>
            </a:prstGeom>
            <a:noFill/>
          </p:spPr>
        </p:pic>
        <p:pic>
          <p:nvPicPr>
            <p:cNvPr id="4099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571480"/>
              <a:ext cx="4857784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04" y="533094"/>
            <a:ext cx="4929222" cy="439718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FanFan\Desktop\ppt模板\ppt模板\移动大会ppt模版应用-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984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9144000" cy="6859512"/>
            <a:chOff x="0" y="0"/>
            <a:chExt cx="9144000" cy="6859512"/>
          </a:xfrm>
        </p:grpSpPr>
        <p:pic>
          <p:nvPicPr>
            <p:cNvPr id="12" name="Picture 2" descr="C:\Users\FanFan\Desktop\ppt模板\ppt模板\移动大会ppt模版-02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9144000" cy="6859512"/>
            </a:xfrm>
            <a:prstGeom prst="rect">
              <a:avLst/>
            </a:prstGeom>
            <a:noFill/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42910" y="571480"/>
              <a:ext cx="4857784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开发之多进程架构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任玉</a:t>
            </a:r>
            <a:r>
              <a:rPr lang="zh-CN" altLang="en-US" dirty="0" smtClean="0"/>
              <a:t>刚</a:t>
            </a:r>
            <a:endParaRPr lang="en-US" altLang="zh-CN" dirty="0" smtClean="0"/>
          </a:p>
          <a:p>
            <a:r>
              <a:rPr lang="en-US" altLang="zh-CN" dirty="0" smtClean="0"/>
              <a:t>singwhatiwanna@gmail.com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为了提供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，难道真的要提供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Service/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28800"/>
            <a:ext cx="8229600" cy="28799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3808" y="48120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Binder Pool</a:t>
            </a:r>
            <a:r>
              <a:rPr lang="zh-CN" altLang="en-US" dirty="0" smtClean="0"/>
              <a:t>，</a:t>
            </a:r>
            <a:r>
              <a:rPr lang="zh-CN" altLang="en-US" dirty="0"/>
              <a:t>摘自</a:t>
            </a:r>
            <a:r>
              <a:rPr lang="en-US" altLang="zh-CN" dirty="0" smtClean="0"/>
              <a:t>《Android</a:t>
            </a:r>
            <a:r>
              <a:rPr lang="zh-CN" altLang="en-US" dirty="0" smtClean="0"/>
              <a:t>开发艺术探索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62" y="1196752"/>
            <a:ext cx="58086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43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多进程对开发过程的影响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开发复杂度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的读写问题</a:t>
            </a:r>
            <a:endParaRPr lang="en-US" altLang="zh-CN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多次创建的问题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91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 and answer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9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应用开发现状</a:t>
            </a:r>
            <a:endParaRPr lang="en-US" altLang="zh-CN" dirty="0" smtClean="0"/>
          </a:p>
          <a:p>
            <a:r>
              <a:rPr lang="zh-CN" altLang="en-US" dirty="0" smtClean="0"/>
              <a:t>为什么要采用多进程？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进程形态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进程对开发过程的影响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应用开发现状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65536</a:t>
            </a:r>
            <a:r>
              <a:rPr lang="zh-CN" altLang="en-US" dirty="0" smtClean="0"/>
              <a:t>问题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multidex</a:t>
            </a:r>
            <a:r>
              <a:rPr lang="zh-CN" altLang="en-US" dirty="0" smtClean="0"/>
              <a:t>、插件化</a:t>
            </a:r>
            <a:endParaRPr lang="en-US" altLang="zh-CN" dirty="0" smtClean="0"/>
          </a:p>
          <a:p>
            <a:r>
              <a:rPr lang="zh-CN" altLang="en-US" dirty="0" smtClean="0"/>
              <a:t>热修复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的修复方案</a:t>
            </a:r>
            <a:endParaRPr lang="en-US" altLang="zh-CN" dirty="0" smtClean="0"/>
          </a:p>
          <a:p>
            <a:r>
              <a:rPr lang="zh-CN" altLang="en-US" dirty="0" smtClean="0"/>
              <a:t>后台资源消耗问题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26372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为什么要采用多进程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突破单进程的内存限制，降低</a:t>
            </a:r>
            <a:r>
              <a:rPr lang="en-US" altLang="zh-CN" dirty="0" err="1" smtClean="0"/>
              <a:t>oom</a:t>
            </a:r>
            <a:r>
              <a:rPr lang="zh-CN" altLang="en-US" dirty="0"/>
              <a:t>概率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降低常驻进程的内存占用；</a:t>
            </a:r>
            <a:endParaRPr lang="en-US" altLang="zh-CN" dirty="0" smtClean="0"/>
          </a:p>
          <a:p>
            <a:r>
              <a:rPr lang="zh-CN" altLang="en-US" dirty="0" smtClean="0"/>
              <a:t>降低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的资源消耗，美化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形象；</a:t>
            </a:r>
            <a:endParaRPr lang="en-US" altLang="zh-CN" dirty="0" smtClean="0"/>
          </a:p>
          <a:p>
            <a:r>
              <a:rPr lang="zh-CN" altLang="en-US" dirty="0"/>
              <a:t>进程间不受</a:t>
            </a:r>
            <a:r>
              <a:rPr lang="zh-CN" altLang="en-US" dirty="0" smtClean="0"/>
              <a:t>干扰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84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多进程形态</a:t>
            </a:r>
            <a:endParaRPr lang="zh-CN" altLang="en-US" dirty="0"/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132856"/>
            <a:ext cx="8229600" cy="25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31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31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</a:t>
            </a:r>
            <a:r>
              <a:rPr lang="zh-CN" altLang="en-US" dirty="0" smtClean="0"/>
              <a:t>进程真的那么简单？</a:t>
            </a:r>
            <a:r>
              <a:rPr lang="en-US" altLang="zh-CN" dirty="0" smtClean="0"/>
              <a:t>No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多进程形态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328" y="1196752"/>
            <a:ext cx="6147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180</Words>
  <Application>Microsoft Office PowerPoint</Application>
  <PresentationFormat>全屏显示(4:3)</PresentationFormat>
  <Paragraphs>37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宋体</vt:lpstr>
      <vt:lpstr>Arial</vt:lpstr>
      <vt:lpstr>Calibri</vt:lpstr>
      <vt:lpstr>Office 主题</vt:lpstr>
      <vt:lpstr>Android开发之多进程架构</vt:lpstr>
      <vt:lpstr>概要</vt:lpstr>
      <vt:lpstr>Android应用开发现状</vt:lpstr>
      <vt:lpstr>为什么要采用多进程</vt:lpstr>
      <vt:lpstr>多进程形态</vt:lpstr>
      <vt:lpstr>多进程形态</vt:lpstr>
      <vt:lpstr>多进程形态</vt:lpstr>
      <vt:lpstr>多进程形态</vt:lpstr>
      <vt:lpstr>多进程形态</vt:lpstr>
      <vt:lpstr>多进程形态</vt:lpstr>
      <vt:lpstr>多进程形态</vt:lpstr>
      <vt:lpstr>多进程形态</vt:lpstr>
      <vt:lpstr>多进程形态</vt:lpstr>
      <vt:lpstr>多进程对开发过程的影响</vt:lpstr>
      <vt:lpstr>Q&amp;A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FanFan</dc:creator>
  <cp:lastModifiedBy>Administrator</cp:lastModifiedBy>
  <cp:revision>79</cp:revision>
  <dcterms:created xsi:type="dcterms:W3CDTF">2016-05-17T02:16:54Z</dcterms:created>
  <dcterms:modified xsi:type="dcterms:W3CDTF">2016-06-25T01:25:19Z</dcterms:modified>
</cp:coreProperties>
</file>