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7" r:id="rId3"/>
    <p:sldId id="258" r:id="rId4"/>
    <p:sldId id="259" r:id="rId5"/>
    <p:sldId id="260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17747" y="2555748"/>
            <a:ext cx="39623" cy="1027811"/>
          </a:xfrm>
          <a:custGeom>
            <a:avLst/>
            <a:gdLst>
              <a:gd name="connsiteX0" fmla="*/ 9905 w 39623"/>
              <a:gd name="connsiteY0" fmla="*/ 9905 h 1027811"/>
              <a:gd name="connsiteX1" fmla="*/ 9905 w 39623"/>
              <a:gd name="connsiteY1" fmla="*/ 1017905 h 1027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1027811">
                <a:moveTo>
                  <a:pt x="9905" y="9905"/>
                </a:moveTo>
                <a:lnTo>
                  <a:pt x="9905" y="101790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1968500" y="2768600"/>
            <a:ext cx="1231900" cy="5334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6" b="1" dirty="0" err="1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Nubia</a:t>
            </a:r>
            <a:endParaRPr lang="en-US" altLang="zh-CN" sz="3206" b="1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429000" y="2501900"/>
            <a:ext cx="5410200" cy="34573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Android开发技术入门培训系列</a:t>
            </a:r>
            <a:endParaRPr lang="en-US" altLang="zh-CN" sz="2004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2004" b="1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五）Android之网络编程、线程间通讯技术</a:t>
            </a:r>
            <a:endParaRPr lang="en-US" altLang="zh-CN" sz="2004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</a:rPr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</a:rPr>
              <a:t>			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18" charset="0"/>
              </a:rPr>
              <a:t>创建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余国和</a:t>
            </a: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		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V1.0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		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日期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2016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07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08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7924800" cy="452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使用总结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HttpURLConnection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connect()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凼数，实际上只是建立了一个不服务器的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tcp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连</a:t>
            </a:r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接，并没有实际发送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请求。无论是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post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还是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请求实际上直到</a:t>
            </a:r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HttpURLConnection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getInputStream()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这个凼数里面才正式发送出去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在用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POST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方式发送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请求时，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请求参数的设定顺序是重中之重，对</a:t>
            </a:r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对象的一切配置都必须要在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connect()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凼数执行之前完成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的写操作，必须要在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inputStream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的读操作之前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connect()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凼数会根据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HttpURLConnection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对象的配置值生成头部信息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头后面紧跟着的是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请求的正文，正文的内容是通过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流写</a:t>
            </a:r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15875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相关工具类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URLEncoder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1700" y="1841500"/>
            <a:ext cx="114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82700" y="1892300"/>
            <a:ext cx="38989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static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encode(String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url,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env);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将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url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中非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a~z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0~9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的字符迚行重新编码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2819400"/>
            <a:ext cx="1612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URLDecoder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01700" y="3302000"/>
            <a:ext cx="114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82700" y="3340100"/>
            <a:ext cx="38989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static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decode(String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url,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env);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将编码后的字符串解码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" y="2413000"/>
            <a:ext cx="7670800" cy="1219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900" y="3848100"/>
            <a:ext cx="7924800" cy="12573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27051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7366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JSON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解析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366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原生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JSONObject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eg:{“”:“”,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…}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82700" y="2120900"/>
            <a:ext cx="850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JSONArray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374900" y="2120900"/>
            <a:ext cx="1574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eg:[value1,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value2,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…]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98500" y="5295900"/>
            <a:ext cx="17780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1F497D"/>
                </a:solidFill>
                <a:latin typeface="Times New Roman" pitchFamily="18" charset="0"/>
                <a:cs typeface="Times New Roman" pitchFamily="18" charset="0"/>
              </a:rPr>
              <a:t>常用json解析工具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1F497D"/>
                </a:solidFill>
                <a:latin typeface="Times New Roman" pitchFamily="18" charset="0"/>
                <a:cs typeface="Times New Roman" pitchFamily="18" charset="0"/>
              </a:rPr>
              <a:t>1、Gson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1F497D"/>
                </a:solidFill>
                <a:latin typeface="Times New Roman" pitchFamily="18" charset="0"/>
                <a:cs typeface="Times New Roman" pitchFamily="18" charset="0"/>
              </a:rPr>
              <a:t>2、jackson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7200" y="441325"/>
            <a:ext cx="8229600" cy="755650"/>
          </a:xfrm>
          <a:custGeom>
            <a:avLst/>
            <a:gdLst>
              <a:gd name="connsiteX0" fmla="*/ 0 w 8229600"/>
              <a:gd name="connsiteY0" fmla="*/ 755650 h 755650"/>
              <a:gd name="connsiteX1" fmla="*/ 8229600 w 8229600"/>
              <a:gd name="connsiteY1" fmla="*/ 755650 h 755650"/>
              <a:gd name="connsiteX2" fmla="*/ 8229600 w 8229600"/>
              <a:gd name="connsiteY2" fmla="*/ 0 h 755650"/>
              <a:gd name="connsiteX3" fmla="*/ 0 w 8229600"/>
              <a:gd name="connsiteY3" fmla="*/ 0 h 755650"/>
              <a:gd name="connsiteX4" fmla="*/ 0 w 8229600"/>
              <a:gd name="connsiteY4" fmla="*/ 755650 h 755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755650">
                <a:moveTo>
                  <a:pt x="0" y="755650"/>
                </a:moveTo>
                <a:lnTo>
                  <a:pt x="8229600" y="755650"/>
                </a:lnTo>
                <a:lnTo>
                  <a:pt x="8229600" y="0"/>
                </a:lnTo>
                <a:lnTo>
                  <a:pt x="0" y="0"/>
                </a:lnTo>
                <a:lnTo>
                  <a:pt x="0" y="755650"/>
                </a:lnTo>
              </a:path>
            </a:pathLst>
          </a:custGeom>
          <a:solidFill>
            <a:srgbClr val="365F9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2400" y="2806700"/>
            <a:ext cx="3822700" cy="1257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26035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前言</a:t>
            </a: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:ANR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1442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8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线程和</a:t>
            </a:r>
            <a:r>
              <a:rPr lang="en-US" altLang="zh-CN" sz="1598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Worker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Thread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1700" y="1790700"/>
            <a:ext cx="88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82700" y="1765300"/>
            <a:ext cx="67310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一般来说，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系统的一个应用程序对应一个迚程，这个迚程可以有多个线程。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负责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界面的创建、更新和处理用户输入事件等工作的线程是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线程，也叫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线程。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2921000"/>
            <a:ext cx="271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出现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ANR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对话框的两种情况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01700" y="3352800"/>
            <a:ext cx="88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82700" y="3327400"/>
            <a:ext cx="45339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用户输入事件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按下键盘、触摸屏幕等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在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5s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内没有得到响应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广播接收者在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10s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内没有执行完成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58800" y="4787900"/>
            <a:ext cx="63500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7112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解决要点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1、在Main线程做最少的事，只做UI组件的创建、更新等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2、将所有可能的耗时(time-consuming)操作放到子线程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89100"/>
            <a:ext cx="5753100" cy="2755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62700" y="1181100"/>
            <a:ext cx="2298700" cy="44958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1549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ANR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问题的解决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58800" y="12954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01700" y="1257300"/>
            <a:ext cx="297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解决方案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启劢新的线程执行耗时操作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82600" y="5156200"/>
            <a:ext cx="60579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解决了ANR问题，又出来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(Force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close)问题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android.view.ViewRootImpl$CalledFromWrongThreadException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touch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73326" y="1909826"/>
            <a:ext cx="4476622" cy="876300"/>
          </a:xfrm>
          <a:custGeom>
            <a:avLst/>
            <a:gdLst>
              <a:gd name="connsiteX0" fmla="*/ 6350 w 4476622"/>
              <a:gd name="connsiteY0" fmla="*/ 438150 h 876300"/>
              <a:gd name="connsiteX1" fmla="*/ 2238375 w 4476622"/>
              <a:gd name="connsiteY1" fmla="*/ 6350 h 876300"/>
              <a:gd name="connsiteX2" fmla="*/ 2238247 w 4476622"/>
              <a:gd name="connsiteY2" fmla="*/ 6350 h 876300"/>
              <a:gd name="connsiteX3" fmla="*/ 4470272 w 4476622"/>
              <a:gd name="connsiteY3" fmla="*/ 438150 h 876300"/>
              <a:gd name="connsiteX4" fmla="*/ 4470272 w 4476622"/>
              <a:gd name="connsiteY4" fmla="*/ 438150 h 876300"/>
              <a:gd name="connsiteX5" fmla="*/ 4470272 w 4476622"/>
              <a:gd name="connsiteY5" fmla="*/ 438150 h 876300"/>
              <a:gd name="connsiteX6" fmla="*/ 2238375 w 4476622"/>
              <a:gd name="connsiteY6" fmla="*/ 869950 h 876300"/>
              <a:gd name="connsiteX7" fmla="*/ 2238375 w 4476622"/>
              <a:gd name="connsiteY7" fmla="*/ 869950 h 876300"/>
              <a:gd name="connsiteX8" fmla="*/ 2238375 w 4476622"/>
              <a:gd name="connsiteY8" fmla="*/ 869950 h 876300"/>
              <a:gd name="connsiteX9" fmla="*/ 6350 w 4476622"/>
              <a:gd name="connsiteY9" fmla="*/ 438150 h 876300"/>
              <a:gd name="connsiteX10" fmla="*/ 6350 w 4476622"/>
              <a:gd name="connsiteY10" fmla="*/ 438150 h 8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476622" h="876300">
                <a:moveTo>
                  <a:pt x="6350" y="438150"/>
                </a:moveTo>
                <a:cubicBezTo>
                  <a:pt x="6350" y="199644"/>
                  <a:pt x="1005585" y="6350"/>
                  <a:pt x="2238375" y="6350"/>
                </a:cubicBezTo>
                <a:lnTo>
                  <a:pt x="2238247" y="6350"/>
                </a:lnTo>
                <a:cubicBezTo>
                  <a:pt x="3471036" y="6350"/>
                  <a:pt x="4470272" y="199644"/>
                  <a:pt x="4470272" y="438150"/>
                </a:cubicBezTo>
                <a:cubicBezTo>
                  <a:pt x="4470400" y="438150"/>
                  <a:pt x="4470400" y="438150"/>
                  <a:pt x="4470272" y="438150"/>
                </a:cubicBezTo>
                <a:lnTo>
                  <a:pt x="4470272" y="438150"/>
                </a:lnTo>
                <a:cubicBezTo>
                  <a:pt x="4470400" y="676528"/>
                  <a:pt x="3471036" y="869950"/>
                  <a:pt x="2238375" y="869950"/>
                </a:cubicBezTo>
                <a:cubicBezTo>
                  <a:pt x="2238375" y="869950"/>
                  <a:pt x="2238375" y="869950"/>
                  <a:pt x="2238375" y="869950"/>
                </a:cubicBezTo>
                <a:lnTo>
                  <a:pt x="2238375" y="869950"/>
                </a:lnTo>
                <a:cubicBezTo>
                  <a:pt x="1005585" y="869950"/>
                  <a:pt x="6350" y="676528"/>
                  <a:pt x="6350" y="438150"/>
                </a:cubicBezTo>
                <a:cubicBezTo>
                  <a:pt x="6350" y="438150"/>
                  <a:pt x="6350" y="438150"/>
                  <a:pt x="6350" y="438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338451" y="3435286"/>
            <a:ext cx="1081087" cy="2449576"/>
          </a:xfrm>
          <a:custGeom>
            <a:avLst/>
            <a:gdLst>
              <a:gd name="connsiteX0" fmla="*/ 0 w 1081087"/>
              <a:gd name="connsiteY0" fmla="*/ 2449576 h 2449576"/>
              <a:gd name="connsiteX1" fmla="*/ 1081087 w 1081087"/>
              <a:gd name="connsiteY1" fmla="*/ 2449576 h 2449576"/>
              <a:gd name="connsiteX2" fmla="*/ 1081087 w 1081087"/>
              <a:gd name="connsiteY2" fmla="*/ 0 h 2449576"/>
              <a:gd name="connsiteX3" fmla="*/ 0 w 1081087"/>
              <a:gd name="connsiteY3" fmla="*/ 0 h 2449576"/>
              <a:gd name="connsiteX4" fmla="*/ 0 w 1081087"/>
              <a:gd name="connsiteY4" fmla="*/ 2449576 h 2449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1087" h="2449576">
                <a:moveTo>
                  <a:pt x="0" y="2449576"/>
                </a:moveTo>
                <a:lnTo>
                  <a:pt x="1081087" y="2449576"/>
                </a:lnTo>
                <a:lnTo>
                  <a:pt x="1081087" y="0"/>
                </a:lnTo>
                <a:lnTo>
                  <a:pt x="0" y="0"/>
                </a:lnTo>
                <a:lnTo>
                  <a:pt x="0" y="2449576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32101" y="3428936"/>
            <a:ext cx="1093787" cy="2462276"/>
          </a:xfrm>
          <a:custGeom>
            <a:avLst/>
            <a:gdLst>
              <a:gd name="connsiteX0" fmla="*/ 6350 w 1093787"/>
              <a:gd name="connsiteY0" fmla="*/ 2455926 h 2462276"/>
              <a:gd name="connsiteX1" fmla="*/ 1087437 w 1093787"/>
              <a:gd name="connsiteY1" fmla="*/ 2455926 h 2462276"/>
              <a:gd name="connsiteX2" fmla="*/ 1087437 w 1093787"/>
              <a:gd name="connsiteY2" fmla="*/ 6350 h 2462276"/>
              <a:gd name="connsiteX3" fmla="*/ 6350 w 1093787"/>
              <a:gd name="connsiteY3" fmla="*/ 6350 h 2462276"/>
              <a:gd name="connsiteX4" fmla="*/ 6350 w 1093787"/>
              <a:gd name="connsiteY4" fmla="*/ 2455926 h 2462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93787" h="2462276">
                <a:moveTo>
                  <a:pt x="6350" y="2455926"/>
                </a:moveTo>
                <a:lnTo>
                  <a:pt x="1087437" y="2455926"/>
                </a:lnTo>
                <a:lnTo>
                  <a:pt x="1087437" y="6350"/>
                </a:lnTo>
                <a:lnTo>
                  <a:pt x="6350" y="6350"/>
                </a:lnTo>
                <a:lnTo>
                  <a:pt x="6350" y="24559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364226" y="3428936"/>
            <a:ext cx="1081087" cy="2449576"/>
          </a:xfrm>
          <a:custGeom>
            <a:avLst/>
            <a:gdLst>
              <a:gd name="connsiteX0" fmla="*/ 0 w 1081087"/>
              <a:gd name="connsiteY0" fmla="*/ 2449576 h 2449576"/>
              <a:gd name="connsiteX1" fmla="*/ 1081087 w 1081087"/>
              <a:gd name="connsiteY1" fmla="*/ 2449576 h 2449576"/>
              <a:gd name="connsiteX2" fmla="*/ 1081087 w 1081087"/>
              <a:gd name="connsiteY2" fmla="*/ 0 h 2449576"/>
              <a:gd name="connsiteX3" fmla="*/ 0 w 1081087"/>
              <a:gd name="connsiteY3" fmla="*/ 0 h 2449576"/>
              <a:gd name="connsiteX4" fmla="*/ 0 w 1081087"/>
              <a:gd name="connsiteY4" fmla="*/ 2449576 h 2449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1087" h="2449576">
                <a:moveTo>
                  <a:pt x="0" y="2449576"/>
                </a:moveTo>
                <a:lnTo>
                  <a:pt x="1081087" y="2449576"/>
                </a:lnTo>
                <a:lnTo>
                  <a:pt x="1081087" y="0"/>
                </a:lnTo>
                <a:lnTo>
                  <a:pt x="0" y="0"/>
                </a:lnTo>
                <a:lnTo>
                  <a:pt x="0" y="2449576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357876" y="3422586"/>
            <a:ext cx="1093787" cy="2462276"/>
          </a:xfrm>
          <a:custGeom>
            <a:avLst/>
            <a:gdLst>
              <a:gd name="connsiteX0" fmla="*/ 6350 w 1093787"/>
              <a:gd name="connsiteY0" fmla="*/ 2455926 h 2462276"/>
              <a:gd name="connsiteX1" fmla="*/ 1087437 w 1093787"/>
              <a:gd name="connsiteY1" fmla="*/ 2455926 h 2462276"/>
              <a:gd name="connsiteX2" fmla="*/ 1087437 w 1093787"/>
              <a:gd name="connsiteY2" fmla="*/ 6350 h 2462276"/>
              <a:gd name="connsiteX3" fmla="*/ 6350 w 1093787"/>
              <a:gd name="connsiteY3" fmla="*/ 6350 h 2462276"/>
              <a:gd name="connsiteX4" fmla="*/ 6350 w 1093787"/>
              <a:gd name="connsiteY4" fmla="*/ 2455926 h 2462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93787" h="2462276">
                <a:moveTo>
                  <a:pt x="6350" y="2455926"/>
                </a:moveTo>
                <a:lnTo>
                  <a:pt x="1087437" y="2455926"/>
                </a:lnTo>
                <a:lnTo>
                  <a:pt x="1087437" y="6350"/>
                </a:lnTo>
                <a:lnTo>
                  <a:pt x="6350" y="6350"/>
                </a:lnTo>
                <a:lnTo>
                  <a:pt x="6350" y="24559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90976" y="3795776"/>
            <a:ext cx="1871598" cy="288797"/>
          </a:xfrm>
          <a:custGeom>
            <a:avLst/>
            <a:gdLst>
              <a:gd name="connsiteX0" fmla="*/ 0 w 1871598"/>
              <a:gd name="connsiteY0" fmla="*/ 72135 h 288797"/>
              <a:gd name="connsiteX1" fmla="*/ 1403730 w 1871598"/>
              <a:gd name="connsiteY1" fmla="*/ 72135 h 288797"/>
              <a:gd name="connsiteX2" fmla="*/ 1403730 w 1871598"/>
              <a:gd name="connsiteY2" fmla="*/ 0 h 288797"/>
              <a:gd name="connsiteX3" fmla="*/ 1871598 w 1871598"/>
              <a:gd name="connsiteY3" fmla="*/ 144398 h 288797"/>
              <a:gd name="connsiteX4" fmla="*/ 1403730 w 1871598"/>
              <a:gd name="connsiteY4" fmla="*/ 288797 h 288797"/>
              <a:gd name="connsiteX5" fmla="*/ 1403730 w 1871598"/>
              <a:gd name="connsiteY5" fmla="*/ 216661 h 288797"/>
              <a:gd name="connsiteX6" fmla="*/ 0 w 1871598"/>
              <a:gd name="connsiteY6" fmla="*/ 216661 h 288797"/>
              <a:gd name="connsiteX7" fmla="*/ 0 w 1871598"/>
              <a:gd name="connsiteY7" fmla="*/ 72135 h 288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71598" h="288797">
                <a:moveTo>
                  <a:pt x="0" y="72135"/>
                </a:moveTo>
                <a:lnTo>
                  <a:pt x="1403730" y="72135"/>
                </a:lnTo>
                <a:lnTo>
                  <a:pt x="1403730" y="0"/>
                </a:lnTo>
                <a:lnTo>
                  <a:pt x="1871598" y="144398"/>
                </a:lnTo>
                <a:lnTo>
                  <a:pt x="1403730" y="288797"/>
                </a:lnTo>
                <a:lnTo>
                  <a:pt x="1403730" y="216661"/>
                </a:lnTo>
                <a:lnTo>
                  <a:pt x="0" y="216661"/>
                </a:lnTo>
                <a:lnTo>
                  <a:pt x="0" y="7213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484626" y="3789426"/>
            <a:ext cx="1884298" cy="301497"/>
          </a:xfrm>
          <a:custGeom>
            <a:avLst/>
            <a:gdLst>
              <a:gd name="connsiteX0" fmla="*/ 6350 w 1884298"/>
              <a:gd name="connsiteY0" fmla="*/ 78485 h 301497"/>
              <a:gd name="connsiteX1" fmla="*/ 1410080 w 1884298"/>
              <a:gd name="connsiteY1" fmla="*/ 78485 h 301497"/>
              <a:gd name="connsiteX2" fmla="*/ 1410080 w 1884298"/>
              <a:gd name="connsiteY2" fmla="*/ 6350 h 301497"/>
              <a:gd name="connsiteX3" fmla="*/ 1877948 w 1884298"/>
              <a:gd name="connsiteY3" fmla="*/ 150748 h 301497"/>
              <a:gd name="connsiteX4" fmla="*/ 1410080 w 1884298"/>
              <a:gd name="connsiteY4" fmla="*/ 295147 h 301497"/>
              <a:gd name="connsiteX5" fmla="*/ 1410080 w 1884298"/>
              <a:gd name="connsiteY5" fmla="*/ 223011 h 301497"/>
              <a:gd name="connsiteX6" fmla="*/ 6350 w 1884298"/>
              <a:gd name="connsiteY6" fmla="*/ 223011 h 301497"/>
              <a:gd name="connsiteX7" fmla="*/ 6350 w 1884298"/>
              <a:gd name="connsiteY7" fmla="*/ 78485 h 301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84298" h="301497">
                <a:moveTo>
                  <a:pt x="6350" y="78485"/>
                </a:moveTo>
                <a:lnTo>
                  <a:pt x="1410080" y="78485"/>
                </a:lnTo>
                <a:lnTo>
                  <a:pt x="1410080" y="6350"/>
                </a:lnTo>
                <a:lnTo>
                  <a:pt x="1877948" y="150748"/>
                </a:lnTo>
                <a:lnTo>
                  <a:pt x="1410080" y="295147"/>
                </a:lnTo>
                <a:lnTo>
                  <a:pt x="1410080" y="223011"/>
                </a:lnTo>
                <a:lnTo>
                  <a:pt x="6350" y="223011"/>
                </a:lnTo>
                <a:lnTo>
                  <a:pt x="6350" y="784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419475" y="5380101"/>
            <a:ext cx="1871726" cy="288861"/>
          </a:xfrm>
          <a:custGeom>
            <a:avLst/>
            <a:gdLst>
              <a:gd name="connsiteX0" fmla="*/ 0 w 1871726"/>
              <a:gd name="connsiteY0" fmla="*/ 144398 h 288861"/>
              <a:gd name="connsiteX1" fmla="*/ 467867 w 1871726"/>
              <a:gd name="connsiteY1" fmla="*/ 0 h 288861"/>
              <a:gd name="connsiteX2" fmla="*/ 467867 w 1871726"/>
              <a:gd name="connsiteY2" fmla="*/ 72135 h 288861"/>
              <a:gd name="connsiteX3" fmla="*/ 1871726 w 1871726"/>
              <a:gd name="connsiteY3" fmla="*/ 72135 h 288861"/>
              <a:gd name="connsiteX4" fmla="*/ 1871726 w 1871726"/>
              <a:gd name="connsiteY4" fmla="*/ 216636 h 288861"/>
              <a:gd name="connsiteX5" fmla="*/ 467867 w 1871726"/>
              <a:gd name="connsiteY5" fmla="*/ 216636 h 288861"/>
              <a:gd name="connsiteX6" fmla="*/ 467867 w 1871726"/>
              <a:gd name="connsiteY6" fmla="*/ 288861 h 288861"/>
              <a:gd name="connsiteX7" fmla="*/ 0 w 1871726"/>
              <a:gd name="connsiteY7" fmla="*/ 144398 h 2888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71726" h="288861">
                <a:moveTo>
                  <a:pt x="0" y="144398"/>
                </a:moveTo>
                <a:lnTo>
                  <a:pt x="467867" y="0"/>
                </a:lnTo>
                <a:lnTo>
                  <a:pt x="467867" y="72135"/>
                </a:lnTo>
                <a:lnTo>
                  <a:pt x="1871726" y="72135"/>
                </a:lnTo>
                <a:lnTo>
                  <a:pt x="1871726" y="216636"/>
                </a:lnTo>
                <a:lnTo>
                  <a:pt x="467867" y="216636"/>
                </a:lnTo>
                <a:lnTo>
                  <a:pt x="467867" y="288861"/>
                </a:lnTo>
                <a:lnTo>
                  <a:pt x="0" y="14439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413125" y="5373751"/>
            <a:ext cx="1884426" cy="301561"/>
          </a:xfrm>
          <a:custGeom>
            <a:avLst/>
            <a:gdLst>
              <a:gd name="connsiteX0" fmla="*/ 6350 w 1884426"/>
              <a:gd name="connsiteY0" fmla="*/ 150748 h 301561"/>
              <a:gd name="connsiteX1" fmla="*/ 474217 w 1884426"/>
              <a:gd name="connsiteY1" fmla="*/ 6350 h 301561"/>
              <a:gd name="connsiteX2" fmla="*/ 474217 w 1884426"/>
              <a:gd name="connsiteY2" fmla="*/ 78485 h 301561"/>
              <a:gd name="connsiteX3" fmla="*/ 1878076 w 1884426"/>
              <a:gd name="connsiteY3" fmla="*/ 78485 h 301561"/>
              <a:gd name="connsiteX4" fmla="*/ 1878076 w 1884426"/>
              <a:gd name="connsiteY4" fmla="*/ 222986 h 301561"/>
              <a:gd name="connsiteX5" fmla="*/ 474217 w 1884426"/>
              <a:gd name="connsiteY5" fmla="*/ 222986 h 301561"/>
              <a:gd name="connsiteX6" fmla="*/ 474217 w 1884426"/>
              <a:gd name="connsiteY6" fmla="*/ 295211 h 301561"/>
              <a:gd name="connsiteX7" fmla="*/ 6350 w 1884426"/>
              <a:gd name="connsiteY7" fmla="*/ 150748 h 301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84426" h="301561">
                <a:moveTo>
                  <a:pt x="6350" y="150748"/>
                </a:moveTo>
                <a:lnTo>
                  <a:pt x="474217" y="6350"/>
                </a:lnTo>
                <a:lnTo>
                  <a:pt x="474217" y="78485"/>
                </a:lnTo>
                <a:lnTo>
                  <a:pt x="1878076" y="78485"/>
                </a:lnTo>
                <a:lnTo>
                  <a:pt x="1878076" y="222986"/>
                </a:lnTo>
                <a:lnTo>
                  <a:pt x="474217" y="222986"/>
                </a:lnTo>
                <a:lnTo>
                  <a:pt x="474217" y="295211"/>
                </a:lnTo>
                <a:lnTo>
                  <a:pt x="6350" y="1507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8" name="TextBox 1"/>
          <p:cNvSpPr txBox="1"/>
          <p:nvPr/>
        </p:nvSpPr>
        <p:spPr>
          <a:xfrm>
            <a:off x="2755900" y="4305300"/>
            <a:ext cx="2286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778500" y="4267200"/>
            <a:ext cx="228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46100" y="596900"/>
            <a:ext cx="7645400" cy="313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857500" algn="l"/>
                <a:tab pos="33909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ANR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FC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的解决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857500" algn="l"/>
                <a:tab pos="3390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需要一个新的方案，可以将子线程中耗时操作的结果传递到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线程中迚行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857500" algn="l"/>
                <a:tab pos="3390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线程间通讯技术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857500" algn="l"/>
                <a:tab pos="3390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975100" y="5067300"/>
            <a:ext cx="80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传递结果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90725" y="6300787"/>
            <a:ext cx="38100" cy="233362"/>
          </a:xfrm>
          <a:custGeom>
            <a:avLst/>
            <a:gdLst>
              <a:gd name="connsiteX0" fmla="*/ 9525 w 38100"/>
              <a:gd name="connsiteY0" fmla="*/ 9525 h 233362"/>
              <a:gd name="connsiteX1" fmla="*/ 9525 w 38100"/>
              <a:gd name="connsiteY1" fmla="*/ 223837 h 233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233362">
                <a:moveTo>
                  <a:pt x="9525" y="9525"/>
                </a:moveTo>
                <a:lnTo>
                  <a:pt x="9525" y="223837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2400" y="3708400"/>
            <a:ext cx="5842000" cy="226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87500" y="6324600"/>
            <a:ext cx="1282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©2016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NetDragon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048000" y="6324600"/>
            <a:ext cx="130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网龙网绚公司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版权所有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95300" y="6311900"/>
            <a:ext cx="914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b="1" dirty="0" smtClean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NetDragon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660400"/>
            <a:ext cx="9398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Handler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相关类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01700" y="17145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82700" y="1752600"/>
            <a:ext cx="3035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Handler/Message/MessageQueue/Looper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70000" y="2082800"/>
            <a:ext cx="1524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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25600" y="2095500"/>
            <a:ext cx="62992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Handler: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消息的处理者,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包装信息成Message，将Message存放到MessageQueue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Looper: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用来为一个线程开启一个消息循环，封装消息循环和消息队列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消息对象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MessageQueue: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数据结构，消息队列，用来存放Message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20066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Handler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Handler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消息处理类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01700" y="1752600"/>
            <a:ext cx="101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70000" y="1701800"/>
            <a:ext cx="20447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Handler()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或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Handler(Looper)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sendMessage(Message)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70000" y="24892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12900" y="2425700"/>
            <a:ext cx="160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给消息队列发送消息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01700" y="28448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70000" y="2844800"/>
            <a:ext cx="1206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obtainMessage()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70000" y="32131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612900" y="3149600"/>
            <a:ext cx="1778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从消息队列中获取消息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901700" y="35687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270000" y="3568700"/>
            <a:ext cx="1104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post(Runnable)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270000" y="39370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612900" y="3873500"/>
            <a:ext cx="160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消息提交给线程处理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901700" y="42926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270000" y="4292600"/>
            <a:ext cx="1130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handleMessage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270000" y="46609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612900" y="4597400"/>
            <a:ext cx="302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在消息循环中，被调用的消息处理凼数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3759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Looper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Looper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类（管理消息队列和消息循环）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01700" y="1752600"/>
            <a:ext cx="101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70000" y="1701800"/>
            <a:ext cx="50800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static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Looper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myLooper()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获得当前线程的Looper对象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static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Looper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getMainLooper()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：获得应用程序主线程的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Looper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prepare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70000" y="28448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12900" y="2781300"/>
            <a:ext cx="6870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消息队列初始化，产生一个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looper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（针对无消息循环队列的线程），这个方法为该线程创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建了一个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Looper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对象，同时也创建了</a:t>
            </a:r>
            <a:r>
              <a:rPr lang="en-US" altLang="zh-CN" sz="14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MessageQueue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消息队列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01700" y="35179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70000" y="3517900"/>
            <a:ext cx="31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loop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70000" y="38989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612900" y="3835400"/>
            <a:ext cx="1778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迚入消息队列循环处理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10393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3530600" cy="279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</a:tabLst>
            </a:pPr>
            <a:r>
              <a:rPr lang="en-US" altLang="zh-CN" sz="21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网绚编程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457200" algn="l"/>
              </a:tabLst>
            </a:pPr>
            <a:r>
              <a:rPr lang="en-US" altLang="zh-CN" sz="2162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线程间通讯技术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Handler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AsyncTask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407400" y="6223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52197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596900"/>
            <a:ext cx="5461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175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</a:t>
            </a:r>
          </a:p>
          <a:p>
            <a:pPr>
              <a:lnSpc>
                <a:spcPts val="18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</a:t>
            </a:r>
          </a:p>
          <a:p>
            <a:pPr>
              <a:lnSpc>
                <a:spcPts val="18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200" y="1181100"/>
            <a:ext cx="7569200" cy="49784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21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596900"/>
            <a:ext cx="4572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</a:t>
            </a:r>
          </a:p>
          <a:p>
            <a:pPr>
              <a:lnSpc>
                <a:spcPts val="18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</a:t>
            </a:r>
          </a:p>
          <a:p>
            <a:pPr>
              <a:lnSpc>
                <a:spcPts val="18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660400"/>
            <a:ext cx="78613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AsyncTask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AsyncTask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是一个抽象类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AsyncTask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的特点是任务在主线程之外运行，而回调方法是在主线程中执行，跟线程相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01700" y="2946400"/>
            <a:ext cx="101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70000" y="2895600"/>
            <a:ext cx="2235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对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Handler+Thread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良好的封装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结构清晰，过程可控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4343400"/>
            <a:ext cx="7518400" cy="7366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6032500" cy="345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三个泛型参数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Params: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启劢任务执行的输入参数，比如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请求的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Progress: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后台任务执行的百分比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Result: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后台执行任务最终返回的结果，比如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Note: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有些参数是可以设置为丌使用的，只要传递为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类型即可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90725" y="6300787"/>
            <a:ext cx="38100" cy="233362"/>
          </a:xfrm>
          <a:custGeom>
            <a:avLst/>
            <a:gdLst>
              <a:gd name="connsiteX0" fmla="*/ 9525 w 38100"/>
              <a:gd name="connsiteY0" fmla="*/ 9525 h 233362"/>
              <a:gd name="connsiteX1" fmla="*/ 9525 w 38100"/>
              <a:gd name="connsiteY1" fmla="*/ 223837 h 233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233362">
                <a:moveTo>
                  <a:pt x="9525" y="9525"/>
                </a:moveTo>
                <a:lnTo>
                  <a:pt x="9525" y="223837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87500" y="6324600"/>
            <a:ext cx="1282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©2016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NetDragon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048000" y="6324600"/>
            <a:ext cx="130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网龙网绚公司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版权所有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95300" y="6311900"/>
            <a:ext cx="914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b="1" dirty="0" smtClean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NetDragon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596900"/>
            <a:ext cx="8026400" cy="547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核心方法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2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onPreExecute():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当任务执行之前开始调用此方法，执行预处理，它运行亍</a:t>
            </a:r>
            <a:r>
              <a:rPr lang="en-US" altLang="zh-CN" sz="1598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线程，可以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为后台任务做一些准备工作，比如：绘制一个迚度条控件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doInBackground(Params...)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此方法在后台线程执行，完成任务的主要工作，通常需要较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长的时间。这个方法是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AsyncTask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的关键，</a:t>
            </a:r>
            <a:r>
              <a:rPr lang="en-US" altLang="zh-CN" sz="159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此方法必须重载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。在执行过程中可以调用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publishProgress(Progress...)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来改变当前的迚度值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onProgressUpdate(Progress...)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此方法运行亍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线程，用亍显示任务执行的迚度。如果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doInBackground(Params...)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中调用了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publishProgress(Progress...)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，就会触发这个方法。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在这里可以对迚度条控件根据迚度值做出具体的响应。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onPostExecute(Result)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此方法运行亍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线程，任务执行的结果作为此方法的参数返回。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可以对后台任务的结果做出处理，结果就是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doInBackground(Params...)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的返回值。此方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法也要经常重载，如果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null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表明后台任务没有完成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被取消或者出现异常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注意：这些方法丌要手劢调用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90725" y="6300787"/>
            <a:ext cx="38100" cy="233362"/>
          </a:xfrm>
          <a:custGeom>
            <a:avLst/>
            <a:gdLst>
              <a:gd name="connsiteX0" fmla="*/ 9525 w 38100"/>
              <a:gd name="connsiteY0" fmla="*/ 9525 h 233362"/>
              <a:gd name="connsiteX1" fmla="*/ 9525 w 38100"/>
              <a:gd name="connsiteY1" fmla="*/ 223837 h 233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233362">
                <a:moveTo>
                  <a:pt x="9525" y="9525"/>
                </a:moveTo>
                <a:lnTo>
                  <a:pt x="9525" y="223837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38401" y="2286063"/>
            <a:ext cx="1143000" cy="500062"/>
          </a:xfrm>
          <a:custGeom>
            <a:avLst/>
            <a:gdLst>
              <a:gd name="connsiteX0" fmla="*/ 0 w 1143000"/>
              <a:gd name="connsiteY0" fmla="*/ 500062 h 500062"/>
              <a:gd name="connsiteX1" fmla="*/ 1143000 w 1143000"/>
              <a:gd name="connsiteY1" fmla="*/ 500062 h 500062"/>
              <a:gd name="connsiteX2" fmla="*/ 1143000 w 1143000"/>
              <a:gd name="connsiteY2" fmla="*/ 0 h 500062"/>
              <a:gd name="connsiteX3" fmla="*/ 0 w 1143000"/>
              <a:gd name="connsiteY3" fmla="*/ 0 h 500062"/>
              <a:gd name="connsiteX4" fmla="*/ 0 w 1143000"/>
              <a:gd name="connsiteY4" fmla="*/ 500062 h 500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500062">
                <a:moveTo>
                  <a:pt x="0" y="500062"/>
                </a:moveTo>
                <a:lnTo>
                  <a:pt x="1143000" y="500062"/>
                </a:lnTo>
                <a:lnTo>
                  <a:pt x="1143000" y="0"/>
                </a:lnTo>
                <a:lnTo>
                  <a:pt x="0" y="0"/>
                </a:lnTo>
                <a:lnTo>
                  <a:pt x="0" y="5000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919351" y="2267013"/>
            <a:ext cx="1181100" cy="538162"/>
          </a:xfrm>
          <a:custGeom>
            <a:avLst/>
            <a:gdLst>
              <a:gd name="connsiteX0" fmla="*/ 19050 w 1181100"/>
              <a:gd name="connsiteY0" fmla="*/ 519112 h 538162"/>
              <a:gd name="connsiteX1" fmla="*/ 1162050 w 1181100"/>
              <a:gd name="connsiteY1" fmla="*/ 519112 h 538162"/>
              <a:gd name="connsiteX2" fmla="*/ 1162050 w 1181100"/>
              <a:gd name="connsiteY2" fmla="*/ 19050 h 538162"/>
              <a:gd name="connsiteX3" fmla="*/ 19050 w 1181100"/>
              <a:gd name="connsiteY3" fmla="*/ 19050 h 538162"/>
              <a:gd name="connsiteX4" fmla="*/ 19050 w 1181100"/>
              <a:gd name="connsiteY4" fmla="*/ 519112 h 538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1100" h="538162">
                <a:moveTo>
                  <a:pt x="19050" y="519112"/>
                </a:moveTo>
                <a:lnTo>
                  <a:pt x="1162050" y="519112"/>
                </a:lnTo>
                <a:lnTo>
                  <a:pt x="1162050" y="19050"/>
                </a:lnTo>
                <a:lnTo>
                  <a:pt x="19050" y="19050"/>
                </a:lnTo>
                <a:lnTo>
                  <a:pt x="19050" y="51911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938401" y="2786126"/>
            <a:ext cx="1143000" cy="1642998"/>
          </a:xfrm>
          <a:custGeom>
            <a:avLst/>
            <a:gdLst>
              <a:gd name="connsiteX0" fmla="*/ 0 w 1143000"/>
              <a:gd name="connsiteY0" fmla="*/ 1642998 h 1642998"/>
              <a:gd name="connsiteX1" fmla="*/ 1143000 w 1143000"/>
              <a:gd name="connsiteY1" fmla="*/ 1642998 h 1642998"/>
              <a:gd name="connsiteX2" fmla="*/ 1143000 w 1143000"/>
              <a:gd name="connsiteY2" fmla="*/ 0 h 1642998"/>
              <a:gd name="connsiteX3" fmla="*/ 0 w 1143000"/>
              <a:gd name="connsiteY3" fmla="*/ 0 h 1642998"/>
              <a:gd name="connsiteX4" fmla="*/ 0 w 1143000"/>
              <a:gd name="connsiteY4" fmla="*/ 1642998 h 1642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1642998">
                <a:moveTo>
                  <a:pt x="0" y="1642998"/>
                </a:moveTo>
                <a:lnTo>
                  <a:pt x="1143000" y="1642998"/>
                </a:lnTo>
                <a:lnTo>
                  <a:pt x="1143000" y="0"/>
                </a:lnTo>
                <a:lnTo>
                  <a:pt x="0" y="0"/>
                </a:lnTo>
                <a:lnTo>
                  <a:pt x="0" y="164299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919351" y="2767076"/>
            <a:ext cx="1181100" cy="1681098"/>
          </a:xfrm>
          <a:custGeom>
            <a:avLst/>
            <a:gdLst>
              <a:gd name="connsiteX0" fmla="*/ 19050 w 1181100"/>
              <a:gd name="connsiteY0" fmla="*/ 1662048 h 1681098"/>
              <a:gd name="connsiteX1" fmla="*/ 1162050 w 1181100"/>
              <a:gd name="connsiteY1" fmla="*/ 1662048 h 1681098"/>
              <a:gd name="connsiteX2" fmla="*/ 1162050 w 1181100"/>
              <a:gd name="connsiteY2" fmla="*/ 19050 h 1681098"/>
              <a:gd name="connsiteX3" fmla="*/ 19050 w 1181100"/>
              <a:gd name="connsiteY3" fmla="*/ 19050 h 1681098"/>
              <a:gd name="connsiteX4" fmla="*/ 19050 w 1181100"/>
              <a:gd name="connsiteY4" fmla="*/ 1662048 h 1681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1100" h="1681098">
                <a:moveTo>
                  <a:pt x="19050" y="1662048"/>
                </a:moveTo>
                <a:lnTo>
                  <a:pt x="1162050" y="1662048"/>
                </a:lnTo>
                <a:lnTo>
                  <a:pt x="1162050" y="19050"/>
                </a:lnTo>
                <a:lnTo>
                  <a:pt x="19050" y="19050"/>
                </a:lnTo>
                <a:lnTo>
                  <a:pt x="19050" y="16620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938401" y="4429061"/>
            <a:ext cx="1143000" cy="500062"/>
          </a:xfrm>
          <a:custGeom>
            <a:avLst/>
            <a:gdLst>
              <a:gd name="connsiteX0" fmla="*/ 0 w 1143000"/>
              <a:gd name="connsiteY0" fmla="*/ 500062 h 500062"/>
              <a:gd name="connsiteX1" fmla="*/ 1143000 w 1143000"/>
              <a:gd name="connsiteY1" fmla="*/ 500062 h 500062"/>
              <a:gd name="connsiteX2" fmla="*/ 1143000 w 1143000"/>
              <a:gd name="connsiteY2" fmla="*/ 0 h 500062"/>
              <a:gd name="connsiteX3" fmla="*/ 0 w 1143000"/>
              <a:gd name="connsiteY3" fmla="*/ 0 h 500062"/>
              <a:gd name="connsiteX4" fmla="*/ 0 w 1143000"/>
              <a:gd name="connsiteY4" fmla="*/ 500062 h 500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500062">
                <a:moveTo>
                  <a:pt x="0" y="500062"/>
                </a:moveTo>
                <a:lnTo>
                  <a:pt x="1143000" y="500062"/>
                </a:lnTo>
                <a:lnTo>
                  <a:pt x="1143000" y="0"/>
                </a:lnTo>
                <a:lnTo>
                  <a:pt x="0" y="0"/>
                </a:lnTo>
                <a:lnTo>
                  <a:pt x="0" y="5000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19351" y="4410011"/>
            <a:ext cx="1181100" cy="538162"/>
          </a:xfrm>
          <a:custGeom>
            <a:avLst/>
            <a:gdLst>
              <a:gd name="connsiteX0" fmla="*/ 19050 w 1181100"/>
              <a:gd name="connsiteY0" fmla="*/ 519112 h 538162"/>
              <a:gd name="connsiteX1" fmla="*/ 1162050 w 1181100"/>
              <a:gd name="connsiteY1" fmla="*/ 519112 h 538162"/>
              <a:gd name="connsiteX2" fmla="*/ 1162050 w 1181100"/>
              <a:gd name="connsiteY2" fmla="*/ 19050 h 538162"/>
              <a:gd name="connsiteX3" fmla="*/ 19050 w 1181100"/>
              <a:gd name="connsiteY3" fmla="*/ 19050 h 538162"/>
              <a:gd name="connsiteX4" fmla="*/ 19050 w 1181100"/>
              <a:gd name="connsiteY4" fmla="*/ 519112 h 538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1100" h="538162">
                <a:moveTo>
                  <a:pt x="19050" y="519112"/>
                </a:moveTo>
                <a:lnTo>
                  <a:pt x="1162050" y="519112"/>
                </a:lnTo>
                <a:lnTo>
                  <a:pt x="1162050" y="19050"/>
                </a:lnTo>
                <a:lnTo>
                  <a:pt x="19050" y="19050"/>
                </a:lnTo>
                <a:lnTo>
                  <a:pt x="19050" y="51911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938401" y="4929187"/>
            <a:ext cx="1143000" cy="500062"/>
          </a:xfrm>
          <a:custGeom>
            <a:avLst/>
            <a:gdLst>
              <a:gd name="connsiteX0" fmla="*/ 0 w 1143000"/>
              <a:gd name="connsiteY0" fmla="*/ 500062 h 500062"/>
              <a:gd name="connsiteX1" fmla="*/ 1143000 w 1143000"/>
              <a:gd name="connsiteY1" fmla="*/ 500062 h 500062"/>
              <a:gd name="connsiteX2" fmla="*/ 1143000 w 1143000"/>
              <a:gd name="connsiteY2" fmla="*/ 0 h 500062"/>
              <a:gd name="connsiteX3" fmla="*/ 0 w 1143000"/>
              <a:gd name="connsiteY3" fmla="*/ 0 h 500062"/>
              <a:gd name="connsiteX4" fmla="*/ 0 w 1143000"/>
              <a:gd name="connsiteY4" fmla="*/ 500062 h 500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500062">
                <a:moveTo>
                  <a:pt x="0" y="500062"/>
                </a:moveTo>
                <a:lnTo>
                  <a:pt x="1143000" y="500062"/>
                </a:lnTo>
                <a:lnTo>
                  <a:pt x="1143000" y="0"/>
                </a:lnTo>
                <a:lnTo>
                  <a:pt x="0" y="0"/>
                </a:lnTo>
                <a:lnTo>
                  <a:pt x="0" y="5000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919351" y="4910137"/>
            <a:ext cx="1181100" cy="538162"/>
          </a:xfrm>
          <a:custGeom>
            <a:avLst/>
            <a:gdLst>
              <a:gd name="connsiteX0" fmla="*/ 19050 w 1181100"/>
              <a:gd name="connsiteY0" fmla="*/ 519112 h 538162"/>
              <a:gd name="connsiteX1" fmla="*/ 1162050 w 1181100"/>
              <a:gd name="connsiteY1" fmla="*/ 519112 h 538162"/>
              <a:gd name="connsiteX2" fmla="*/ 1162050 w 1181100"/>
              <a:gd name="connsiteY2" fmla="*/ 19050 h 538162"/>
              <a:gd name="connsiteX3" fmla="*/ 19050 w 1181100"/>
              <a:gd name="connsiteY3" fmla="*/ 19050 h 538162"/>
              <a:gd name="connsiteX4" fmla="*/ 19050 w 1181100"/>
              <a:gd name="connsiteY4" fmla="*/ 519112 h 538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1100" h="538162">
                <a:moveTo>
                  <a:pt x="19050" y="519112"/>
                </a:moveTo>
                <a:lnTo>
                  <a:pt x="1162050" y="519112"/>
                </a:lnTo>
                <a:lnTo>
                  <a:pt x="1162050" y="19050"/>
                </a:lnTo>
                <a:lnTo>
                  <a:pt x="19050" y="19050"/>
                </a:lnTo>
                <a:lnTo>
                  <a:pt x="19050" y="51911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367526" y="2643123"/>
            <a:ext cx="1143000" cy="1857375"/>
          </a:xfrm>
          <a:custGeom>
            <a:avLst/>
            <a:gdLst>
              <a:gd name="connsiteX0" fmla="*/ 0 w 1143000"/>
              <a:gd name="connsiteY0" fmla="*/ 1857375 h 1857375"/>
              <a:gd name="connsiteX1" fmla="*/ 1143000 w 1143000"/>
              <a:gd name="connsiteY1" fmla="*/ 1857375 h 1857375"/>
              <a:gd name="connsiteX2" fmla="*/ 1143000 w 1143000"/>
              <a:gd name="connsiteY2" fmla="*/ 0 h 1857375"/>
              <a:gd name="connsiteX3" fmla="*/ 0 w 1143000"/>
              <a:gd name="connsiteY3" fmla="*/ 0 h 1857375"/>
              <a:gd name="connsiteX4" fmla="*/ 0 w 1143000"/>
              <a:gd name="connsiteY4" fmla="*/ 1857375 h 1857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1857375">
                <a:moveTo>
                  <a:pt x="0" y="1857375"/>
                </a:moveTo>
                <a:lnTo>
                  <a:pt x="1143000" y="1857375"/>
                </a:lnTo>
                <a:lnTo>
                  <a:pt x="1143000" y="0"/>
                </a:lnTo>
                <a:lnTo>
                  <a:pt x="0" y="0"/>
                </a:lnTo>
                <a:lnTo>
                  <a:pt x="0" y="18573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348476" y="2624073"/>
            <a:ext cx="1181100" cy="1895475"/>
          </a:xfrm>
          <a:custGeom>
            <a:avLst/>
            <a:gdLst>
              <a:gd name="connsiteX0" fmla="*/ 19050 w 1181100"/>
              <a:gd name="connsiteY0" fmla="*/ 1876425 h 1895475"/>
              <a:gd name="connsiteX1" fmla="*/ 1162050 w 1181100"/>
              <a:gd name="connsiteY1" fmla="*/ 1876425 h 1895475"/>
              <a:gd name="connsiteX2" fmla="*/ 1162050 w 1181100"/>
              <a:gd name="connsiteY2" fmla="*/ 19050 h 1895475"/>
              <a:gd name="connsiteX3" fmla="*/ 19050 w 1181100"/>
              <a:gd name="connsiteY3" fmla="*/ 19050 h 1895475"/>
              <a:gd name="connsiteX4" fmla="*/ 19050 w 1181100"/>
              <a:gd name="connsiteY4" fmla="*/ 1876425 h 1895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1100" h="1895475">
                <a:moveTo>
                  <a:pt x="19050" y="1876425"/>
                </a:moveTo>
                <a:lnTo>
                  <a:pt x="1162050" y="1876425"/>
                </a:lnTo>
                <a:lnTo>
                  <a:pt x="1162050" y="19050"/>
                </a:lnTo>
                <a:lnTo>
                  <a:pt x="19050" y="19050"/>
                </a:lnTo>
                <a:lnTo>
                  <a:pt x="19050" y="187642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67150" y="1714500"/>
            <a:ext cx="1428750" cy="428625"/>
          </a:xfrm>
          <a:custGeom>
            <a:avLst/>
            <a:gdLst>
              <a:gd name="connsiteX0" fmla="*/ 0 w 1428750"/>
              <a:gd name="connsiteY0" fmla="*/ 428625 h 428625"/>
              <a:gd name="connsiteX1" fmla="*/ 1428750 w 1428750"/>
              <a:gd name="connsiteY1" fmla="*/ 428625 h 428625"/>
              <a:gd name="connsiteX2" fmla="*/ 1428750 w 1428750"/>
              <a:gd name="connsiteY2" fmla="*/ 0 h 428625"/>
              <a:gd name="connsiteX3" fmla="*/ 0 w 1428750"/>
              <a:gd name="connsiteY3" fmla="*/ 0 h 428625"/>
              <a:gd name="connsiteX4" fmla="*/ 0 w 1428750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8750" h="428625">
                <a:moveTo>
                  <a:pt x="0" y="428625"/>
                </a:moveTo>
                <a:lnTo>
                  <a:pt x="1428750" y="428625"/>
                </a:lnTo>
                <a:lnTo>
                  <a:pt x="1428750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48100" y="1695450"/>
            <a:ext cx="1466850" cy="466725"/>
          </a:xfrm>
          <a:custGeom>
            <a:avLst/>
            <a:gdLst>
              <a:gd name="connsiteX0" fmla="*/ 19050 w 1466850"/>
              <a:gd name="connsiteY0" fmla="*/ 447675 h 466725"/>
              <a:gd name="connsiteX1" fmla="*/ 1447800 w 1466850"/>
              <a:gd name="connsiteY1" fmla="*/ 447675 h 466725"/>
              <a:gd name="connsiteX2" fmla="*/ 1447800 w 1466850"/>
              <a:gd name="connsiteY2" fmla="*/ 19050 h 466725"/>
              <a:gd name="connsiteX3" fmla="*/ 19050 w 1466850"/>
              <a:gd name="connsiteY3" fmla="*/ 19050 h 466725"/>
              <a:gd name="connsiteX4" fmla="*/ 19050 w 1466850"/>
              <a:gd name="connsiteY4" fmla="*/ 447675 h 466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6850" h="466725">
                <a:moveTo>
                  <a:pt x="19050" y="447675"/>
                </a:moveTo>
                <a:lnTo>
                  <a:pt x="1447800" y="447675"/>
                </a:lnTo>
                <a:lnTo>
                  <a:pt x="1447800" y="19050"/>
                </a:lnTo>
                <a:lnTo>
                  <a:pt x="19050" y="19050"/>
                </a:lnTo>
                <a:lnTo>
                  <a:pt x="19050" y="4476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6675" y="2357373"/>
            <a:ext cx="1776476" cy="428625"/>
          </a:xfrm>
          <a:custGeom>
            <a:avLst/>
            <a:gdLst>
              <a:gd name="connsiteX0" fmla="*/ 0 w 1776476"/>
              <a:gd name="connsiteY0" fmla="*/ 428625 h 428625"/>
              <a:gd name="connsiteX1" fmla="*/ 1776476 w 1776476"/>
              <a:gd name="connsiteY1" fmla="*/ 428625 h 428625"/>
              <a:gd name="connsiteX2" fmla="*/ 1776476 w 1776476"/>
              <a:gd name="connsiteY2" fmla="*/ 0 h 428625"/>
              <a:gd name="connsiteX3" fmla="*/ 0 w 1776476"/>
              <a:gd name="connsiteY3" fmla="*/ 0 h 428625"/>
              <a:gd name="connsiteX4" fmla="*/ 0 w 1776476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76476" h="428625">
                <a:moveTo>
                  <a:pt x="0" y="428625"/>
                </a:moveTo>
                <a:lnTo>
                  <a:pt x="1776476" y="428625"/>
                </a:lnTo>
                <a:lnTo>
                  <a:pt x="1776476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57625" y="2338323"/>
            <a:ext cx="1814576" cy="466725"/>
          </a:xfrm>
          <a:custGeom>
            <a:avLst/>
            <a:gdLst>
              <a:gd name="connsiteX0" fmla="*/ 19050 w 1814576"/>
              <a:gd name="connsiteY0" fmla="*/ 447675 h 466725"/>
              <a:gd name="connsiteX1" fmla="*/ 1795526 w 1814576"/>
              <a:gd name="connsiteY1" fmla="*/ 447675 h 466725"/>
              <a:gd name="connsiteX2" fmla="*/ 1795526 w 1814576"/>
              <a:gd name="connsiteY2" fmla="*/ 19050 h 466725"/>
              <a:gd name="connsiteX3" fmla="*/ 19050 w 1814576"/>
              <a:gd name="connsiteY3" fmla="*/ 19050 h 466725"/>
              <a:gd name="connsiteX4" fmla="*/ 19050 w 1814576"/>
              <a:gd name="connsiteY4" fmla="*/ 447675 h 466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4576" h="466725">
                <a:moveTo>
                  <a:pt x="19050" y="447675"/>
                </a:moveTo>
                <a:lnTo>
                  <a:pt x="1795526" y="447675"/>
                </a:lnTo>
                <a:lnTo>
                  <a:pt x="1795526" y="19050"/>
                </a:lnTo>
                <a:lnTo>
                  <a:pt x="19050" y="19050"/>
                </a:lnTo>
                <a:lnTo>
                  <a:pt x="19050" y="4476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938401" y="1785937"/>
            <a:ext cx="1143000" cy="500062"/>
          </a:xfrm>
          <a:custGeom>
            <a:avLst/>
            <a:gdLst>
              <a:gd name="connsiteX0" fmla="*/ 0 w 1143000"/>
              <a:gd name="connsiteY0" fmla="*/ 500062 h 500062"/>
              <a:gd name="connsiteX1" fmla="*/ 1143000 w 1143000"/>
              <a:gd name="connsiteY1" fmla="*/ 500062 h 500062"/>
              <a:gd name="connsiteX2" fmla="*/ 1143000 w 1143000"/>
              <a:gd name="connsiteY2" fmla="*/ 0 h 500062"/>
              <a:gd name="connsiteX3" fmla="*/ 0 w 1143000"/>
              <a:gd name="connsiteY3" fmla="*/ 0 h 500062"/>
              <a:gd name="connsiteX4" fmla="*/ 0 w 1143000"/>
              <a:gd name="connsiteY4" fmla="*/ 500062 h 500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500062">
                <a:moveTo>
                  <a:pt x="0" y="500062"/>
                </a:moveTo>
                <a:lnTo>
                  <a:pt x="1143000" y="500062"/>
                </a:lnTo>
                <a:lnTo>
                  <a:pt x="1143000" y="0"/>
                </a:lnTo>
                <a:lnTo>
                  <a:pt x="0" y="0"/>
                </a:lnTo>
                <a:lnTo>
                  <a:pt x="0" y="5000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919351" y="1766887"/>
            <a:ext cx="1181100" cy="538162"/>
          </a:xfrm>
          <a:custGeom>
            <a:avLst/>
            <a:gdLst>
              <a:gd name="connsiteX0" fmla="*/ 19050 w 1181100"/>
              <a:gd name="connsiteY0" fmla="*/ 519112 h 538162"/>
              <a:gd name="connsiteX1" fmla="*/ 1162050 w 1181100"/>
              <a:gd name="connsiteY1" fmla="*/ 519112 h 538162"/>
              <a:gd name="connsiteX2" fmla="*/ 1162050 w 1181100"/>
              <a:gd name="connsiteY2" fmla="*/ 19050 h 538162"/>
              <a:gd name="connsiteX3" fmla="*/ 19050 w 1181100"/>
              <a:gd name="connsiteY3" fmla="*/ 19050 h 538162"/>
              <a:gd name="connsiteX4" fmla="*/ 19050 w 1181100"/>
              <a:gd name="connsiteY4" fmla="*/ 519112 h 538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1100" h="538162">
                <a:moveTo>
                  <a:pt x="19050" y="519112"/>
                </a:moveTo>
                <a:lnTo>
                  <a:pt x="1162050" y="519112"/>
                </a:lnTo>
                <a:lnTo>
                  <a:pt x="1162050" y="19050"/>
                </a:lnTo>
                <a:lnTo>
                  <a:pt x="19050" y="19050"/>
                </a:lnTo>
                <a:lnTo>
                  <a:pt x="19050" y="51911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948176" y="4214748"/>
            <a:ext cx="2276475" cy="428625"/>
          </a:xfrm>
          <a:custGeom>
            <a:avLst/>
            <a:gdLst>
              <a:gd name="connsiteX0" fmla="*/ 0 w 2276475"/>
              <a:gd name="connsiteY0" fmla="*/ 428625 h 428625"/>
              <a:gd name="connsiteX1" fmla="*/ 2276475 w 2276475"/>
              <a:gd name="connsiteY1" fmla="*/ 428625 h 428625"/>
              <a:gd name="connsiteX2" fmla="*/ 2276475 w 2276475"/>
              <a:gd name="connsiteY2" fmla="*/ 0 h 428625"/>
              <a:gd name="connsiteX3" fmla="*/ 0 w 2276475"/>
              <a:gd name="connsiteY3" fmla="*/ 0 h 428625"/>
              <a:gd name="connsiteX4" fmla="*/ 0 w 2276475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6475" h="428625">
                <a:moveTo>
                  <a:pt x="0" y="428625"/>
                </a:moveTo>
                <a:lnTo>
                  <a:pt x="2276475" y="428625"/>
                </a:lnTo>
                <a:lnTo>
                  <a:pt x="2276475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29126" y="4195698"/>
            <a:ext cx="2314575" cy="466725"/>
          </a:xfrm>
          <a:custGeom>
            <a:avLst/>
            <a:gdLst>
              <a:gd name="connsiteX0" fmla="*/ 19050 w 2314575"/>
              <a:gd name="connsiteY0" fmla="*/ 447675 h 466725"/>
              <a:gd name="connsiteX1" fmla="*/ 2295525 w 2314575"/>
              <a:gd name="connsiteY1" fmla="*/ 447675 h 466725"/>
              <a:gd name="connsiteX2" fmla="*/ 2295525 w 2314575"/>
              <a:gd name="connsiteY2" fmla="*/ 19050 h 466725"/>
              <a:gd name="connsiteX3" fmla="*/ 19050 w 2314575"/>
              <a:gd name="connsiteY3" fmla="*/ 19050 h 466725"/>
              <a:gd name="connsiteX4" fmla="*/ 19050 w 2314575"/>
              <a:gd name="connsiteY4" fmla="*/ 447675 h 466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14575" h="466725">
                <a:moveTo>
                  <a:pt x="19050" y="447675"/>
                </a:moveTo>
                <a:lnTo>
                  <a:pt x="2295525" y="447675"/>
                </a:lnTo>
                <a:lnTo>
                  <a:pt x="2295525" y="19050"/>
                </a:lnTo>
                <a:lnTo>
                  <a:pt x="19050" y="19050"/>
                </a:lnTo>
                <a:lnTo>
                  <a:pt x="19050" y="4476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3867150" y="5143500"/>
            <a:ext cx="1857375" cy="428625"/>
          </a:xfrm>
          <a:custGeom>
            <a:avLst/>
            <a:gdLst>
              <a:gd name="connsiteX0" fmla="*/ 0 w 1857375"/>
              <a:gd name="connsiteY0" fmla="*/ 428625 h 428625"/>
              <a:gd name="connsiteX1" fmla="*/ 1857375 w 1857375"/>
              <a:gd name="connsiteY1" fmla="*/ 428625 h 428625"/>
              <a:gd name="connsiteX2" fmla="*/ 1857375 w 1857375"/>
              <a:gd name="connsiteY2" fmla="*/ 0 h 428625"/>
              <a:gd name="connsiteX3" fmla="*/ 0 w 1857375"/>
              <a:gd name="connsiteY3" fmla="*/ 0 h 428625"/>
              <a:gd name="connsiteX4" fmla="*/ 0 w 1857375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7375" h="428625">
                <a:moveTo>
                  <a:pt x="0" y="428625"/>
                </a:moveTo>
                <a:lnTo>
                  <a:pt x="1857375" y="428625"/>
                </a:lnTo>
                <a:lnTo>
                  <a:pt x="1857375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3848100" y="5124450"/>
            <a:ext cx="1895475" cy="466725"/>
          </a:xfrm>
          <a:custGeom>
            <a:avLst/>
            <a:gdLst>
              <a:gd name="connsiteX0" fmla="*/ 19050 w 1895475"/>
              <a:gd name="connsiteY0" fmla="*/ 447675 h 466725"/>
              <a:gd name="connsiteX1" fmla="*/ 1876425 w 1895475"/>
              <a:gd name="connsiteY1" fmla="*/ 447675 h 466725"/>
              <a:gd name="connsiteX2" fmla="*/ 1876425 w 1895475"/>
              <a:gd name="connsiteY2" fmla="*/ 19050 h 466725"/>
              <a:gd name="connsiteX3" fmla="*/ 19050 w 1895475"/>
              <a:gd name="connsiteY3" fmla="*/ 19050 h 466725"/>
              <a:gd name="connsiteX4" fmla="*/ 19050 w 1895475"/>
              <a:gd name="connsiteY4" fmla="*/ 447675 h 466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5475" h="466725">
                <a:moveTo>
                  <a:pt x="19050" y="447675"/>
                </a:moveTo>
                <a:lnTo>
                  <a:pt x="1876425" y="447675"/>
                </a:lnTo>
                <a:lnTo>
                  <a:pt x="1876425" y="19050"/>
                </a:lnTo>
                <a:lnTo>
                  <a:pt x="19050" y="19050"/>
                </a:lnTo>
                <a:lnTo>
                  <a:pt x="19050" y="4476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081776" y="1643126"/>
            <a:ext cx="2276475" cy="428625"/>
          </a:xfrm>
          <a:custGeom>
            <a:avLst/>
            <a:gdLst>
              <a:gd name="connsiteX0" fmla="*/ 0 w 2276475"/>
              <a:gd name="connsiteY0" fmla="*/ 428625 h 428625"/>
              <a:gd name="connsiteX1" fmla="*/ 2276475 w 2276475"/>
              <a:gd name="connsiteY1" fmla="*/ 428625 h 428625"/>
              <a:gd name="connsiteX2" fmla="*/ 2276475 w 2276475"/>
              <a:gd name="connsiteY2" fmla="*/ 0 h 428625"/>
              <a:gd name="connsiteX3" fmla="*/ 0 w 2276475"/>
              <a:gd name="connsiteY3" fmla="*/ 0 h 428625"/>
              <a:gd name="connsiteX4" fmla="*/ 0 w 2276475"/>
              <a:gd name="connsiteY4" fmla="*/ 428625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6475" h="428625">
                <a:moveTo>
                  <a:pt x="0" y="428625"/>
                </a:moveTo>
                <a:lnTo>
                  <a:pt x="2276475" y="428625"/>
                </a:lnTo>
                <a:lnTo>
                  <a:pt x="2276475" y="0"/>
                </a:lnTo>
                <a:lnTo>
                  <a:pt x="0" y="0"/>
                </a:lnTo>
                <a:lnTo>
                  <a:pt x="0" y="4286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062726" y="1624076"/>
            <a:ext cx="2314575" cy="466725"/>
          </a:xfrm>
          <a:custGeom>
            <a:avLst/>
            <a:gdLst>
              <a:gd name="connsiteX0" fmla="*/ 19050 w 2314575"/>
              <a:gd name="connsiteY0" fmla="*/ 447675 h 466725"/>
              <a:gd name="connsiteX1" fmla="*/ 2295525 w 2314575"/>
              <a:gd name="connsiteY1" fmla="*/ 447675 h 466725"/>
              <a:gd name="connsiteX2" fmla="*/ 2295525 w 2314575"/>
              <a:gd name="connsiteY2" fmla="*/ 19050 h 466725"/>
              <a:gd name="connsiteX3" fmla="*/ 19050 w 2314575"/>
              <a:gd name="connsiteY3" fmla="*/ 19050 h 466725"/>
              <a:gd name="connsiteX4" fmla="*/ 19050 w 2314575"/>
              <a:gd name="connsiteY4" fmla="*/ 447675 h 466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14575" h="466725">
                <a:moveTo>
                  <a:pt x="19050" y="447675"/>
                </a:moveTo>
                <a:lnTo>
                  <a:pt x="2295525" y="447675"/>
                </a:lnTo>
                <a:lnTo>
                  <a:pt x="2295525" y="19050"/>
                </a:lnTo>
                <a:lnTo>
                  <a:pt x="19050" y="19050"/>
                </a:lnTo>
                <a:lnTo>
                  <a:pt x="19050" y="4476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14312" y="2357373"/>
            <a:ext cx="1428750" cy="714375"/>
          </a:xfrm>
          <a:custGeom>
            <a:avLst/>
            <a:gdLst>
              <a:gd name="connsiteX0" fmla="*/ 0 w 1428750"/>
              <a:gd name="connsiteY0" fmla="*/ 714375 h 714375"/>
              <a:gd name="connsiteX1" fmla="*/ 1428750 w 1428750"/>
              <a:gd name="connsiteY1" fmla="*/ 714375 h 714375"/>
              <a:gd name="connsiteX2" fmla="*/ 1428750 w 1428750"/>
              <a:gd name="connsiteY2" fmla="*/ 0 h 714375"/>
              <a:gd name="connsiteX3" fmla="*/ 0 w 1428750"/>
              <a:gd name="connsiteY3" fmla="*/ 0 h 714375"/>
              <a:gd name="connsiteX4" fmla="*/ 0 w 1428750"/>
              <a:gd name="connsiteY4" fmla="*/ 714375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8750" h="714375">
                <a:moveTo>
                  <a:pt x="0" y="714375"/>
                </a:moveTo>
                <a:lnTo>
                  <a:pt x="1428750" y="714375"/>
                </a:lnTo>
                <a:lnTo>
                  <a:pt x="1428750" y="0"/>
                </a:lnTo>
                <a:lnTo>
                  <a:pt x="0" y="0"/>
                </a:lnTo>
                <a:lnTo>
                  <a:pt x="0" y="7143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95262" y="2338323"/>
            <a:ext cx="1466850" cy="752475"/>
          </a:xfrm>
          <a:custGeom>
            <a:avLst/>
            <a:gdLst>
              <a:gd name="connsiteX0" fmla="*/ 19050 w 1466850"/>
              <a:gd name="connsiteY0" fmla="*/ 733425 h 752475"/>
              <a:gd name="connsiteX1" fmla="*/ 1447800 w 1466850"/>
              <a:gd name="connsiteY1" fmla="*/ 733425 h 752475"/>
              <a:gd name="connsiteX2" fmla="*/ 1447800 w 1466850"/>
              <a:gd name="connsiteY2" fmla="*/ 19050 h 752475"/>
              <a:gd name="connsiteX3" fmla="*/ 19050 w 1466850"/>
              <a:gd name="connsiteY3" fmla="*/ 19050 h 752475"/>
              <a:gd name="connsiteX4" fmla="*/ 19050 w 1466850"/>
              <a:gd name="connsiteY4" fmla="*/ 733425 h 752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6850" h="752475">
                <a:moveTo>
                  <a:pt x="19050" y="733425"/>
                </a:moveTo>
                <a:lnTo>
                  <a:pt x="1447800" y="733425"/>
                </a:lnTo>
                <a:lnTo>
                  <a:pt x="1447800" y="19050"/>
                </a:lnTo>
                <a:lnTo>
                  <a:pt x="19050" y="19050"/>
                </a:lnTo>
                <a:lnTo>
                  <a:pt x="19050" y="73342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10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3400" y="1905000"/>
            <a:ext cx="812800" cy="177800"/>
          </a:xfrm>
          <a:prstGeom prst="rect">
            <a:avLst/>
          </a:prstGeom>
          <a:noFill/>
        </p:spPr>
      </p:pic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3400" y="2476500"/>
            <a:ext cx="812800" cy="127000"/>
          </a:xfrm>
          <a:prstGeom prst="rect">
            <a:avLst/>
          </a:prstGeom>
          <a:noFill/>
        </p:spPr>
      </p:pic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97700" y="2057400"/>
            <a:ext cx="393700" cy="596900"/>
          </a:xfrm>
          <a:prstGeom prst="rect">
            <a:avLst/>
          </a:prstGeom>
          <a:noFill/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85900" y="3048000"/>
            <a:ext cx="457200" cy="317500"/>
          </a:xfrm>
          <a:prstGeom prst="rect">
            <a:avLst/>
          </a:prstGeom>
          <a:noFill/>
        </p:spPr>
      </p:pic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73400" y="4406900"/>
            <a:ext cx="876300" cy="215900"/>
          </a:xfrm>
          <a:prstGeom prst="rect">
            <a:avLst/>
          </a:prstGeom>
          <a:noFill/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73400" y="5143500"/>
            <a:ext cx="812800" cy="22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87500" y="6324600"/>
            <a:ext cx="1282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©2016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NetDragon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3048000" y="6324600"/>
            <a:ext cx="130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网龙网绚公司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版权所有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495300" y="6311900"/>
            <a:ext cx="914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b="1" dirty="0" smtClean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NetDragon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25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374900" y="3327400"/>
            <a:ext cx="2540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线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6819900" y="2997200"/>
            <a:ext cx="2286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异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步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线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4127500" y="1778000"/>
            <a:ext cx="889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3962400" y="2425700"/>
            <a:ext cx="21590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onPreExecute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onProgressUpdate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onPostExecute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6273800" y="1714500"/>
            <a:ext cx="1879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doInBackground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330200" y="2425700"/>
            <a:ext cx="1168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AsyncTask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52197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457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287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200" y="2806700"/>
            <a:ext cx="2451100" cy="1257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407400" y="6362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00112" y="2997200"/>
            <a:ext cx="7272273" cy="2160651"/>
          </a:xfrm>
          <a:custGeom>
            <a:avLst/>
            <a:gdLst>
              <a:gd name="connsiteX0" fmla="*/ 0 w 7272273"/>
              <a:gd name="connsiteY0" fmla="*/ 2160651 h 2160651"/>
              <a:gd name="connsiteX1" fmla="*/ 7272273 w 7272273"/>
              <a:gd name="connsiteY1" fmla="*/ 2160651 h 2160651"/>
              <a:gd name="connsiteX2" fmla="*/ 7272273 w 7272273"/>
              <a:gd name="connsiteY2" fmla="*/ 0 h 2160651"/>
              <a:gd name="connsiteX3" fmla="*/ 0 w 7272273"/>
              <a:gd name="connsiteY3" fmla="*/ 0 h 2160651"/>
              <a:gd name="connsiteX4" fmla="*/ 0 w 7272273"/>
              <a:gd name="connsiteY4" fmla="*/ 2160651 h 2160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72273" h="2160651">
                <a:moveTo>
                  <a:pt x="0" y="2160651"/>
                </a:moveTo>
                <a:lnTo>
                  <a:pt x="7272273" y="2160651"/>
                </a:lnTo>
                <a:lnTo>
                  <a:pt x="7272273" y="0"/>
                </a:lnTo>
                <a:lnTo>
                  <a:pt x="0" y="0"/>
                </a:lnTo>
                <a:lnTo>
                  <a:pt x="0" y="216065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93762" y="2990850"/>
            <a:ext cx="7284973" cy="2173351"/>
          </a:xfrm>
          <a:custGeom>
            <a:avLst/>
            <a:gdLst>
              <a:gd name="connsiteX0" fmla="*/ 6350 w 7284973"/>
              <a:gd name="connsiteY0" fmla="*/ 2167001 h 2173351"/>
              <a:gd name="connsiteX1" fmla="*/ 7278623 w 7284973"/>
              <a:gd name="connsiteY1" fmla="*/ 2167001 h 2173351"/>
              <a:gd name="connsiteX2" fmla="*/ 7278623 w 7284973"/>
              <a:gd name="connsiteY2" fmla="*/ 6350 h 2173351"/>
              <a:gd name="connsiteX3" fmla="*/ 6350 w 7284973"/>
              <a:gd name="connsiteY3" fmla="*/ 6350 h 2173351"/>
              <a:gd name="connsiteX4" fmla="*/ 6350 w 7284973"/>
              <a:gd name="connsiteY4" fmla="*/ 2167001 h 2173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84973" h="2173351">
                <a:moveTo>
                  <a:pt x="6350" y="2167001"/>
                </a:moveTo>
                <a:lnTo>
                  <a:pt x="7278623" y="2167001"/>
                </a:lnTo>
                <a:lnTo>
                  <a:pt x="7278623" y="6350"/>
                </a:lnTo>
                <a:lnTo>
                  <a:pt x="6350" y="6350"/>
                </a:lnTo>
                <a:lnTo>
                  <a:pt x="6350" y="21670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6667500" cy="389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68300" algn="l"/>
                <a:tab pos="800100" algn="l"/>
                <a:tab pos="17145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网络访问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68300" algn="l"/>
                <a:tab pos="800100" algn="l"/>
                <a:tab pos="17145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使用网绚，需要对应的权限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68300" algn="l"/>
                <a:tab pos="800100" algn="l"/>
                <a:tab pos="1714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中添加如下配置：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68300" algn="l"/>
                <a:tab pos="8001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&lt;uses-permission</a:t>
            </a:r>
          </a:p>
          <a:p>
            <a:pPr>
              <a:lnSpc>
                <a:spcPts val="2100"/>
              </a:lnSpc>
              <a:tabLst>
                <a:tab pos="368300" algn="l"/>
                <a:tab pos="800100" algn="l"/>
                <a:tab pos="1714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android:name="android.permission.INTERNET"&gt;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68300" algn="l"/>
                <a:tab pos="8001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&lt;/uses-permission&gt;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58801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基亍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TCP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937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客户端或浏览器发起一起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服务端根据请求迚行应答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数据被客户端接收后，服务端关闭链接则完成一次交互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937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报文由两个部分构成：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1700" y="4584700"/>
            <a:ext cx="101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598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376092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82700" y="4559300"/>
            <a:ext cx="1968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8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598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包头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59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包体</a:t>
            </a:r>
            <a:r>
              <a:rPr lang="en-US" altLang="zh-CN" sz="1596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即正文部分</a:t>
            </a:r>
            <a:r>
              <a:rPr lang="en-US" altLang="zh-CN" sz="1596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964623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9271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zh-CN" altLang="en-US" sz="1802" b="1" dirty="0" smtClean="0">
                <a:solidFill>
                  <a:srgbClr val="000000"/>
                </a:solidFill>
                <a:latin typeface="微软雅黑" pitchFamily="18" charset="0"/>
                <a:cs typeface="Calibri" pitchFamily="18" charset="0"/>
              </a:rPr>
              <a:t>分析</a:t>
            </a:r>
            <a:endParaRPr lang="en-US" altLang="zh-CN" sz="1802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388" y="1190625"/>
            <a:ext cx="82772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722623" y="2060575"/>
            <a:ext cx="3657727" cy="1295400"/>
          </a:xfrm>
          <a:custGeom>
            <a:avLst/>
            <a:gdLst>
              <a:gd name="connsiteX0" fmla="*/ 1425702 w 3657727"/>
              <a:gd name="connsiteY0" fmla="*/ 215900 h 1295400"/>
              <a:gd name="connsiteX1" fmla="*/ 1641602 w 3657727"/>
              <a:gd name="connsiteY1" fmla="*/ 0 h 1295400"/>
              <a:gd name="connsiteX2" fmla="*/ 1641602 w 3657727"/>
              <a:gd name="connsiteY2" fmla="*/ 0 h 1295400"/>
              <a:gd name="connsiteX3" fmla="*/ 1641602 w 3657727"/>
              <a:gd name="connsiteY3" fmla="*/ 0 h 1295400"/>
              <a:gd name="connsiteX4" fmla="*/ 1797685 w 3657727"/>
              <a:gd name="connsiteY4" fmla="*/ 0 h 1295400"/>
              <a:gd name="connsiteX5" fmla="*/ 1797685 w 3657727"/>
              <a:gd name="connsiteY5" fmla="*/ 0 h 1295400"/>
              <a:gd name="connsiteX6" fmla="*/ 2355596 w 3657727"/>
              <a:gd name="connsiteY6" fmla="*/ 0 h 1295400"/>
              <a:gd name="connsiteX7" fmla="*/ 3441700 w 3657727"/>
              <a:gd name="connsiteY7" fmla="*/ 0 h 1295400"/>
              <a:gd name="connsiteX8" fmla="*/ 3441700 w 3657727"/>
              <a:gd name="connsiteY8" fmla="*/ 0 h 1295400"/>
              <a:gd name="connsiteX9" fmla="*/ 3657600 w 3657727"/>
              <a:gd name="connsiteY9" fmla="*/ 215900 h 1295400"/>
              <a:gd name="connsiteX10" fmla="*/ 3657600 w 3657727"/>
              <a:gd name="connsiteY10" fmla="*/ 215900 h 1295400"/>
              <a:gd name="connsiteX11" fmla="*/ 3657727 w 3657727"/>
              <a:gd name="connsiteY11" fmla="*/ 215900 h 1295400"/>
              <a:gd name="connsiteX12" fmla="*/ 3657727 w 3657727"/>
              <a:gd name="connsiteY12" fmla="*/ 755650 h 1295400"/>
              <a:gd name="connsiteX13" fmla="*/ 3657727 w 3657727"/>
              <a:gd name="connsiteY13" fmla="*/ 755650 h 1295400"/>
              <a:gd name="connsiteX14" fmla="*/ 3657727 w 3657727"/>
              <a:gd name="connsiteY14" fmla="*/ 1079500 h 1295400"/>
              <a:gd name="connsiteX15" fmla="*/ 3657727 w 3657727"/>
              <a:gd name="connsiteY15" fmla="*/ 1079500 h 1295400"/>
              <a:gd name="connsiteX16" fmla="*/ 3657727 w 3657727"/>
              <a:gd name="connsiteY16" fmla="*/ 1079500 h 1295400"/>
              <a:gd name="connsiteX17" fmla="*/ 3441700 w 3657727"/>
              <a:gd name="connsiteY17" fmla="*/ 1295400 h 1295400"/>
              <a:gd name="connsiteX18" fmla="*/ 3441700 w 3657727"/>
              <a:gd name="connsiteY18" fmla="*/ 1295400 h 1295400"/>
              <a:gd name="connsiteX19" fmla="*/ 3441700 w 3657727"/>
              <a:gd name="connsiteY19" fmla="*/ 1295400 h 1295400"/>
              <a:gd name="connsiteX20" fmla="*/ 2355596 w 3657727"/>
              <a:gd name="connsiteY20" fmla="*/ 1295400 h 1295400"/>
              <a:gd name="connsiteX21" fmla="*/ 1797685 w 3657727"/>
              <a:gd name="connsiteY21" fmla="*/ 1295400 h 1295400"/>
              <a:gd name="connsiteX22" fmla="*/ 1797685 w 3657727"/>
              <a:gd name="connsiteY22" fmla="*/ 1295400 h 1295400"/>
              <a:gd name="connsiteX23" fmla="*/ 1641602 w 3657727"/>
              <a:gd name="connsiteY23" fmla="*/ 1295400 h 1295400"/>
              <a:gd name="connsiteX24" fmla="*/ 1641602 w 3657727"/>
              <a:gd name="connsiteY24" fmla="*/ 1295400 h 1295400"/>
              <a:gd name="connsiteX25" fmla="*/ 1425702 w 3657727"/>
              <a:gd name="connsiteY25" fmla="*/ 1079500 h 1295400"/>
              <a:gd name="connsiteX26" fmla="*/ 1425702 w 3657727"/>
              <a:gd name="connsiteY26" fmla="*/ 1079500 h 1295400"/>
              <a:gd name="connsiteX27" fmla="*/ 1425702 w 3657727"/>
              <a:gd name="connsiteY27" fmla="*/ 1079500 h 1295400"/>
              <a:gd name="connsiteX28" fmla="*/ 1425702 w 3657727"/>
              <a:gd name="connsiteY28" fmla="*/ 1079500 h 1295400"/>
              <a:gd name="connsiteX29" fmla="*/ 0 w 3657727"/>
              <a:gd name="connsiteY29" fmla="*/ 677926 h 1295400"/>
              <a:gd name="connsiteX30" fmla="*/ 1425702 w 3657727"/>
              <a:gd name="connsiteY30" fmla="*/ 755650 h 1295400"/>
              <a:gd name="connsiteX31" fmla="*/ 1425702 w 3657727"/>
              <a:gd name="connsiteY31" fmla="*/ 215900 h 129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657727" h="1295400">
                <a:moveTo>
                  <a:pt x="1425702" y="215900"/>
                </a:moveTo>
                <a:cubicBezTo>
                  <a:pt x="1425702" y="96647"/>
                  <a:pt x="1522348" y="0"/>
                  <a:pt x="1641602" y="0"/>
                </a:cubicBezTo>
                <a:cubicBezTo>
                  <a:pt x="1641602" y="0"/>
                  <a:pt x="1641602" y="0"/>
                  <a:pt x="1641602" y="0"/>
                </a:cubicBezTo>
                <a:lnTo>
                  <a:pt x="1641602" y="0"/>
                </a:lnTo>
                <a:lnTo>
                  <a:pt x="1797685" y="0"/>
                </a:lnTo>
                <a:lnTo>
                  <a:pt x="1797685" y="0"/>
                </a:lnTo>
                <a:lnTo>
                  <a:pt x="2355596" y="0"/>
                </a:lnTo>
                <a:lnTo>
                  <a:pt x="3441700" y="0"/>
                </a:lnTo>
                <a:lnTo>
                  <a:pt x="3441700" y="0"/>
                </a:lnTo>
                <a:cubicBezTo>
                  <a:pt x="3560953" y="0"/>
                  <a:pt x="3657727" y="96647"/>
                  <a:pt x="3657600" y="215900"/>
                </a:cubicBezTo>
                <a:cubicBezTo>
                  <a:pt x="3657600" y="215900"/>
                  <a:pt x="3657600" y="215900"/>
                  <a:pt x="3657600" y="215900"/>
                </a:cubicBezTo>
                <a:lnTo>
                  <a:pt x="3657727" y="215900"/>
                </a:lnTo>
                <a:lnTo>
                  <a:pt x="3657727" y="755650"/>
                </a:lnTo>
                <a:lnTo>
                  <a:pt x="3657727" y="755650"/>
                </a:lnTo>
                <a:lnTo>
                  <a:pt x="3657727" y="1079500"/>
                </a:lnTo>
                <a:lnTo>
                  <a:pt x="3657727" y="1079500"/>
                </a:lnTo>
                <a:lnTo>
                  <a:pt x="3657727" y="1079500"/>
                </a:lnTo>
                <a:cubicBezTo>
                  <a:pt x="3657727" y="1198753"/>
                  <a:pt x="3560953" y="1295400"/>
                  <a:pt x="3441700" y="1295400"/>
                </a:cubicBezTo>
                <a:cubicBezTo>
                  <a:pt x="3441700" y="1295400"/>
                  <a:pt x="3441700" y="1295400"/>
                  <a:pt x="3441700" y="1295400"/>
                </a:cubicBezTo>
                <a:lnTo>
                  <a:pt x="3441700" y="1295400"/>
                </a:lnTo>
                <a:lnTo>
                  <a:pt x="2355596" y="1295400"/>
                </a:lnTo>
                <a:lnTo>
                  <a:pt x="1797685" y="1295400"/>
                </a:lnTo>
                <a:lnTo>
                  <a:pt x="1797685" y="1295400"/>
                </a:lnTo>
                <a:lnTo>
                  <a:pt x="1641602" y="1295400"/>
                </a:lnTo>
                <a:lnTo>
                  <a:pt x="1641602" y="1295400"/>
                </a:lnTo>
                <a:cubicBezTo>
                  <a:pt x="1522348" y="1295400"/>
                  <a:pt x="1425702" y="1198753"/>
                  <a:pt x="1425702" y="1079500"/>
                </a:cubicBezTo>
                <a:cubicBezTo>
                  <a:pt x="1425702" y="1079500"/>
                  <a:pt x="1425702" y="1079500"/>
                  <a:pt x="1425702" y="1079500"/>
                </a:cubicBezTo>
                <a:lnTo>
                  <a:pt x="1425702" y="1079500"/>
                </a:lnTo>
                <a:lnTo>
                  <a:pt x="1425702" y="1079500"/>
                </a:lnTo>
                <a:lnTo>
                  <a:pt x="0" y="677926"/>
                </a:lnTo>
                <a:lnTo>
                  <a:pt x="1425702" y="755650"/>
                </a:lnTo>
                <a:lnTo>
                  <a:pt x="1425702" y="2159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716273" y="2054225"/>
            <a:ext cx="3670427" cy="1308100"/>
          </a:xfrm>
          <a:custGeom>
            <a:avLst/>
            <a:gdLst>
              <a:gd name="connsiteX0" fmla="*/ 1432052 w 3670427"/>
              <a:gd name="connsiteY0" fmla="*/ 222250 h 1308100"/>
              <a:gd name="connsiteX1" fmla="*/ 1647952 w 3670427"/>
              <a:gd name="connsiteY1" fmla="*/ 6350 h 1308100"/>
              <a:gd name="connsiteX2" fmla="*/ 1647952 w 3670427"/>
              <a:gd name="connsiteY2" fmla="*/ 6350 h 1308100"/>
              <a:gd name="connsiteX3" fmla="*/ 1647952 w 3670427"/>
              <a:gd name="connsiteY3" fmla="*/ 6350 h 1308100"/>
              <a:gd name="connsiteX4" fmla="*/ 1804035 w 3670427"/>
              <a:gd name="connsiteY4" fmla="*/ 6350 h 1308100"/>
              <a:gd name="connsiteX5" fmla="*/ 1804035 w 3670427"/>
              <a:gd name="connsiteY5" fmla="*/ 6350 h 1308100"/>
              <a:gd name="connsiteX6" fmla="*/ 2361946 w 3670427"/>
              <a:gd name="connsiteY6" fmla="*/ 6350 h 1308100"/>
              <a:gd name="connsiteX7" fmla="*/ 3448050 w 3670427"/>
              <a:gd name="connsiteY7" fmla="*/ 6350 h 1308100"/>
              <a:gd name="connsiteX8" fmla="*/ 3448050 w 3670427"/>
              <a:gd name="connsiteY8" fmla="*/ 6350 h 1308100"/>
              <a:gd name="connsiteX9" fmla="*/ 3663950 w 3670427"/>
              <a:gd name="connsiteY9" fmla="*/ 222250 h 1308100"/>
              <a:gd name="connsiteX10" fmla="*/ 3663950 w 3670427"/>
              <a:gd name="connsiteY10" fmla="*/ 222250 h 1308100"/>
              <a:gd name="connsiteX11" fmla="*/ 3664077 w 3670427"/>
              <a:gd name="connsiteY11" fmla="*/ 222250 h 1308100"/>
              <a:gd name="connsiteX12" fmla="*/ 3664077 w 3670427"/>
              <a:gd name="connsiteY12" fmla="*/ 762000 h 1308100"/>
              <a:gd name="connsiteX13" fmla="*/ 3664077 w 3670427"/>
              <a:gd name="connsiteY13" fmla="*/ 762000 h 1308100"/>
              <a:gd name="connsiteX14" fmla="*/ 3664077 w 3670427"/>
              <a:gd name="connsiteY14" fmla="*/ 1085850 h 1308100"/>
              <a:gd name="connsiteX15" fmla="*/ 3664077 w 3670427"/>
              <a:gd name="connsiteY15" fmla="*/ 1085850 h 1308100"/>
              <a:gd name="connsiteX16" fmla="*/ 3664077 w 3670427"/>
              <a:gd name="connsiteY16" fmla="*/ 1085850 h 1308100"/>
              <a:gd name="connsiteX17" fmla="*/ 3448050 w 3670427"/>
              <a:gd name="connsiteY17" fmla="*/ 1301750 h 1308100"/>
              <a:gd name="connsiteX18" fmla="*/ 3448050 w 3670427"/>
              <a:gd name="connsiteY18" fmla="*/ 1301750 h 1308100"/>
              <a:gd name="connsiteX19" fmla="*/ 3448050 w 3670427"/>
              <a:gd name="connsiteY19" fmla="*/ 1301750 h 1308100"/>
              <a:gd name="connsiteX20" fmla="*/ 2361946 w 3670427"/>
              <a:gd name="connsiteY20" fmla="*/ 1301750 h 1308100"/>
              <a:gd name="connsiteX21" fmla="*/ 1804035 w 3670427"/>
              <a:gd name="connsiteY21" fmla="*/ 1301750 h 1308100"/>
              <a:gd name="connsiteX22" fmla="*/ 1804035 w 3670427"/>
              <a:gd name="connsiteY22" fmla="*/ 1301750 h 1308100"/>
              <a:gd name="connsiteX23" fmla="*/ 1647952 w 3670427"/>
              <a:gd name="connsiteY23" fmla="*/ 1301750 h 1308100"/>
              <a:gd name="connsiteX24" fmla="*/ 1647952 w 3670427"/>
              <a:gd name="connsiteY24" fmla="*/ 1301750 h 1308100"/>
              <a:gd name="connsiteX25" fmla="*/ 1432052 w 3670427"/>
              <a:gd name="connsiteY25" fmla="*/ 1085850 h 1308100"/>
              <a:gd name="connsiteX26" fmla="*/ 1432052 w 3670427"/>
              <a:gd name="connsiteY26" fmla="*/ 1085850 h 1308100"/>
              <a:gd name="connsiteX27" fmla="*/ 1432052 w 3670427"/>
              <a:gd name="connsiteY27" fmla="*/ 1085850 h 1308100"/>
              <a:gd name="connsiteX28" fmla="*/ 1432052 w 3670427"/>
              <a:gd name="connsiteY28" fmla="*/ 1085850 h 1308100"/>
              <a:gd name="connsiteX29" fmla="*/ 6350 w 3670427"/>
              <a:gd name="connsiteY29" fmla="*/ 684276 h 1308100"/>
              <a:gd name="connsiteX30" fmla="*/ 1432052 w 3670427"/>
              <a:gd name="connsiteY30" fmla="*/ 762000 h 1308100"/>
              <a:gd name="connsiteX31" fmla="*/ 1432052 w 3670427"/>
              <a:gd name="connsiteY31" fmla="*/ 222250 h 130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670427" h="1308100">
                <a:moveTo>
                  <a:pt x="1432052" y="222250"/>
                </a:moveTo>
                <a:cubicBezTo>
                  <a:pt x="1432052" y="102997"/>
                  <a:pt x="1528698" y="6350"/>
                  <a:pt x="1647952" y="6350"/>
                </a:cubicBezTo>
                <a:cubicBezTo>
                  <a:pt x="1647952" y="6350"/>
                  <a:pt x="1647952" y="6350"/>
                  <a:pt x="1647952" y="6350"/>
                </a:cubicBezTo>
                <a:lnTo>
                  <a:pt x="1647952" y="6350"/>
                </a:lnTo>
                <a:lnTo>
                  <a:pt x="1804035" y="6350"/>
                </a:lnTo>
                <a:lnTo>
                  <a:pt x="1804035" y="6350"/>
                </a:lnTo>
                <a:lnTo>
                  <a:pt x="2361946" y="6350"/>
                </a:lnTo>
                <a:lnTo>
                  <a:pt x="3448050" y="6350"/>
                </a:lnTo>
                <a:lnTo>
                  <a:pt x="3448050" y="6350"/>
                </a:lnTo>
                <a:cubicBezTo>
                  <a:pt x="3567303" y="6350"/>
                  <a:pt x="3664077" y="102997"/>
                  <a:pt x="3663950" y="222250"/>
                </a:cubicBezTo>
                <a:cubicBezTo>
                  <a:pt x="3663950" y="222250"/>
                  <a:pt x="3663950" y="222250"/>
                  <a:pt x="3663950" y="222250"/>
                </a:cubicBezTo>
                <a:lnTo>
                  <a:pt x="3664077" y="222250"/>
                </a:lnTo>
                <a:lnTo>
                  <a:pt x="3664077" y="762000"/>
                </a:lnTo>
                <a:lnTo>
                  <a:pt x="3664077" y="762000"/>
                </a:lnTo>
                <a:lnTo>
                  <a:pt x="3664077" y="1085850"/>
                </a:lnTo>
                <a:lnTo>
                  <a:pt x="3664077" y="1085850"/>
                </a:lnTo>
                <a:lnTo>
                  <a:pt x="3664077" y="1085850"/>
                </a:lnTo>
                <a:cubicBezTo>
                  <a:pt x="3664077" y="1205103"/>
                  <a:pt x="3567303" y="1301750"/>
                  <a:pt x="3448050" y="1301750"/>
                </a:cubicBezTo>
                <a:cubicBezTo>
                  <a:pt x="3448050" y="1301750"/>
                  <a:pt x="3448050" y="1301750"/>
                  <a:pt x="3448050" y="1301750"/>
                </a:cubicBezTo>
                <a:lnTo>
                  <a:pt x="3448050" y="1301750"/>
                </a:lnTo>
                <a:lnTo>
                  <a:pt x="2361946" y="1301750"/>
                </a:lnTo>
                <a:lnTo>
                  <a:pt x="1804035" y="1301750"/>
                </a:lnTo>
                <a:lnTo>
                  <a:pt x="1804035" y="1301750"/>
                </a:lnTo>
                <a:lnTo>
                  <a:pt x="1647952" y="1301750"/>
                </a:lnTo>
                <a:lnTo>
                  <a:pt x="1647952" y="1301750"/>
                </a:lnTo>
                <a:cubicBezTo>
                  <a:pt x="1528698" y="1301750"/>
                  <a:pt x="1432052" y="1205103"/>
                  <a:pt x="1432052" y="1085850"/>
                </a:cubicBezTo>
                <a:cubicBezTo>
                  <a:pt x="1432052" y="1085850"/>
                  <a:pt x="1432052" y="1085850"/>
                  <a:pt x="1432052" y="1085850"/>
                </a:cubicBezTo>
                <a:lnTo>
                  <a:pt x="1432052" y="1085850"/>
                </a:lnTo>
                <a:lnTo>
                  <a:pt x="1432052" y="1085850"/>
                </a:lnTo>
                <a:lnTo>
                  <a:pt x="6350" y="684276"/>
                </a:lnTo>
                <a:lnTo>
                  <a:pt x="1432052" y="762000"/>
                </a:lnTo>
                <a:lnTo>
                  <a:pt x="1432052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32385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9271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</a:t>
            </a: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9271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标准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-URL/HttpURLConnection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extends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URLConnection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58800" y="2540000"/>
            <a:ext cx="3124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Apache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通信接口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HttpClient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97500" y="2463800"/>
            <a:ext cx="1701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Android2.3(含)之</a:t>
            </a:r>
          </a:p>
          <a:p>
            <a:pPr>
              <a:lnSpc>
                <a:spcPts val="20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后就不推荐使用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38200" y="3924300"/>
            <a:ext cx="4988545" cy="12388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现常用的网络框架都是基于这两种API进行开发：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1、Google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Volley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2、okhttp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73200"/>
            <a:ext cx="8229600" cy="4737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660400"/>
            <a:ext cx="1866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HttpURLConnection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50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437" y="1036700"/>
            <a:ext cx="8261413" cy="63500"/>
          </a:xfrm>
          <a:custGeom>
            <a:avLst/>
            <a:gdLst>
              <a:gd name="connsiteX0" fmla="*/ 15875 w 8261413"/>
              <a:gd name="connsiteY0" fmla="*/ 15875 h 63500"/>
              <a:gd name="connsiteX1" fmla="*/ 8245538 w 8261413"/>
              <a:gd name="connsiteY1" fmla="*/ 17399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413" h="63500">
                <a:moveTo>
                  <a:pt x="15875" y="15875"/>
                </a:moveTo>
                <a:lnTo>
                  <a:pt x="8245538" y="17399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09662" y="1622488"/>
            <a:ext cx="5197475" cy="804862"/>
          </a:xfrm>
          <a:custGeom>
            <a:avLst/>
            <a:gdLst>
              <a:gd name="connsiteX0" fmla="*/ 6350 w 5197475"/>
              <a:gd name="connsiteY0" fmla="*/ 798512 h 804862"/>
              <a:gd name="connsiteX1" fmla="*/ 5191125 w 5197475"/>
              <a:gd name="connsiteY1" fmla="*/ 798512 h 804862"/>
              <a:gd name="connsiteX2" fmla="*/ 5191125 w 5197475"/>
              <a:gd name="connsiteY2" fmla="*/ 6350 h 804862"/>
              <a:gd name="connsiteX3" fmla="*/ 6350 w 5197475"/>
              <a:gd name="connsiteY3" fmla="*/ 6350 h 804862"/>
              <a:gd name="connsiteX4" fmla="*/ 6350 w 5197475"/>
              <a:gd name="connsiteY4" fmla="*/ 79851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97475" h="804862">
                <a:moveTo>
                  <a:pt x="6350" y="798512"/>
                </a:moveTo>
                <a:lnTo>
                  <a:pt x="5191125" y="798512"/>
                </a:lnTo>
                <a:lnTo>
                  <a:pt x="5191125" y="6350"/>
                </a:lnTo>
                <a:lnTo>
                  <a:pt x="6350" y="6350"/>
                </a:lnTo>
                <a:lnTo>
                  <a:pt x="6350" y="7985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09662" y="2486088"/>
            <a:ext cx="5124450" cy="877887"/>
          </a:xfrm>
          <a:custGeom>
            <a:avLst/>
            <a:gdLst>
              <a:gd name="connsiteX0" fmla="*/ 6350 w 5124450"/>
              <a:gd name="connsiteY0" fmla="*/ 871537 h 877887"/>
              <a:gd name="connsiteX1" fmla="*/ 5118100 w 5124450"/>
              <a:gd name="connsiteY1" fmla="*/ 871537 h 877887"/>
              <a:gd name="connsiteX2" fmla="*/ 5118100 w 5124450"/>
              <a:gd name="connsiteY2" fmla="*/ 6350 h 877887"/>
              <a:gd name="connsiteX3" fmla="*/ 6350 w 5124450"/>
              <a:gd name="connsiteY3" fmla="*/ 6350 h 877887"/>
              <a:gd name="connsiteX4" fmla="*/ 6350 w 5124450"/>
              <a:gd name="connsiteY4" fmla="*/ 871537 h 87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24450" h="877887">
                <a:moveTo>
                  <a:pt x="6350" y="871537"/>
                </a:moveTo>
                <a:lnTo>
                  <a:pt x="5118100" y="871537"/>
                </a:lnTo>
                <a:lnTo>
                  <a:pt x="5118100" y="6350"/>
                </a:lnTo>
                <a:lnTo>
                  <a:pt x="6350" y="6350"/>
                </a:lnTo>
                <a:lnTo>
                  <a:pt x="6350" y="8715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09662" y="3422650"/>
            <a:ext cx="2389123" cy="228600"/>
          </a:xfrm>
          <a:custGeom>
            <a:avLst/>
            <a:gdLst>
              <a:gd name="connsiteX0" fmla="*/ 6350 w 2389123"/>
              <a:gd name="connsiteY0" fmla="*/ 222250 h 228600"/>
              <a:gd name="connsiteX1" fmla="*/ 2382773 w 2389123"/>
              <a:gd name="connsiteY1" fmla="*/ 222250 h 228600"/>
              <a:gd name="connsiteX2" fmla="*/ 2382773 w 2389123"/>
              <a:gd name="connsiteY2" fmla="*/ 6350 h 228600"/>
              <a:gd name="connsiteX3" fmla="*/ 6350 w 2389123"/>
              <a:gd name="connsiteY3" fmla="*/ 6350 h 228600"/>
              <a:gd name="connsiteX4" fmla="*/ 6350 w 2389123"/>
              <a:gd name="connsiteY4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9123" h="228600">
                <a:moveTo>
                  <a:pt x="6350" y="222250"/>
                </a:moveTo>
                <a:lnTo>
                  <a:pt x="2382773" y="222250"/>
                </a:lnTo>
                <a:lnTo>
                  <a:pt x="2382773" y="6350"/>
                </a:lnTo>
                <a:lnTo>
                  <a:pt x="6350" y="63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09662" y="3709987"/>
            <a:ext cx="2892425" cy="804862"/>
          </a:xfrm>
          <a:custGeom>
            <a:avLst/>
            <a:gdLst>
              <a:gd name="connsiteX0" fmla="*/ 6350 w 2892425"/>
              <a:gd name="connsiteY0" fmla="*/ 798512 h 804862"/>
              <a:gd name="connsiteX1" fmla="*/ 2886075 w 2892425"/>
              <a:gd name="connsiteY1" fmla="*/ 798512 h 804862"/>
              <a:gd name="connsiteX2" fmla="*/ 2886075 w 2892425"/>
              <a:gd name="connsiteY2" fmla="*/ 6350 h 804862"/>
              <a:gd name="connsiteX3" fmla="*/ 6350 w 2892425"/>
              <a:gd name="connsiteY3" fmla="*/ 6350 h 804862"/>
              <a:gd name="connsiteX4" fmla="*/ 6350 w 2892425"/>
              <a:gd name="connsiteY4" fmla="*/ 79851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2425" h="804862">
                <a:moveTo>
                  <a:pt x="6350" y="798512"/>
                </a:moveTo>
                <a:lnTo>
                  <a:pt x="2886075" y="798512"/>
                </a:lnTo>
                <a:lnTo>
                  <a:pt x="2886075" y="6350"/>
                </a:lnTo>
                <a:lnTo>
                  <a:pt x="6350" y="6350"/>
                </a:lnTo>
                <a:lnTo>
                  <a:pt x="6350" y="7985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69862" y="3419475"/>
            <a:ext cx="946150" cy="1027049"/>
          </a:xfrm>
          <a:custGeom>
            <a:avLst/>
            <a:gdLst>
              <a:gd name="connsiteX0" fmla="*/ 9525 w 946150"/>
              <a:gd name="connsiteY0" fmla="*/ 129666 h 1027049"/>
              <a:gd name="connsiteX1" fmla="*/ 129654 w 946150"/>
              <a:gd name="connsiteY1" fmla="*/ 9525 h 1027049"/>
              <a:gd name="connsiteX2" fmla="*/ 129654 w 946150"/>
              <a:gd name="connsiteY2" fmla="*/ 9525 h 1027049"/>
              <a:gd name="connsiteX3" fmla="*/ 129654 w 946150"/>
              <a:gd name="connsiteY3" fmla="*/ 9525 h 1027049"/>
              <a:gd name="connsiteX4" fmla="*/ 429945 w 946150"/>
              <a:gd name="connsiteY4" fmla="*/ 9525 h 1027049"/>
              <a:gd name="connsiteX5" fmla="*/ 429945 w 946150"/>
              <a:gd name="connsiteY5" fmla="*/ 9525 h 1027049"/>
              <a:gd name="connsiteX6" fmla="*/ 610133 w 946150"/>
              <a:gd name="connsiteY6" fmla="*/ 9525 h 1027049"/>
              <a:gd name="connsiteX7" fmla="*/ 610133 w 946150"/>
              <a:gd name="connsiteY7" fmla="*/ 9525 h 1027049"/>
              <a:gd name="connsiteX8" fmla="*/ 610133 w 946150"/>
              <a:gd name="connsiteY8" fmla="*/ 9525 h 1027049"/>
              <a:gd name="connsiteX9" fmla="*/ 730250 w 946150"/>
              <a:gd name="connsiteY9" fmla="*/ 129666 h 1027049"/>
              <a:gd name="connsiteX10" fmla="*/ 730250 w 946150"/>
              <a:gd name="connsiteY10" fmla="*/ 129666 h 1027049"/>
              <a:gd name="connsiteX11" fmla="*/ 730250 w 946150"/>
              <a:gd name="connsiteY11" fmla="*/ 129666 h 1027049"/>
              <a:gd name="connsiteX12" fmla="*/ 730250 w 946150"/>
              <a:gd name="connsiteY12" fmla="*/ 597534 h 1027049"/>
              <a:gd name="connsiteX13" fmla="*/ 936625 w 946150"/>
              <a:gd name="connsiteY13" fmla="*/ 719201 h 1027049"/>
              <a:gd name="connsiteX14" fmla="*/ 730250 w 946150"/>
              <a:gd name="connsiteY14" fmla="*/ 849629 h 1027049"/>
              <a:gd name="connsiteX15" fmla="*/ 730250 w 946150"/>
              <a:gd name="connsiteY15" fmla="*/ 897509 h 1027049"/>
              <a:gd name="connsiteX16" fmla="*/ 730250 w 946150"/>
              <a:gd name="connsiteY16" fmla="*/ 897509 h 1027049"/>
              <a:gd name="connsiteX17" fmla="*/ 610133 w 946150"/>
              <a:gd name="connsiteY17" fmla="*/ 1017523 h 1027049"/>
              <a:gd name="connsiteX18" fmla="*/ 610133 w 946150"/>
              <a:gd name="connsiteY18" fmla="*/ 1017523 h 1027049"/>
              <a:gd name="connsiteX19" fmla="*/ 610133 w 946150"/>
              <a:gd name="connsiteY19" fmla="*/ 1017523 h 1027049"/>
              <a:gd name="connsiteX20" fmla="*/ 610133 w 946150"/>
              <a:gd name="connsiteY20" fmla="*/ 1017523 h 1027049"/>
              <a:gd name="connsiteX21" fmla="*/ 429945 w 946150"/>
              <a:gd name="connsiteY21" fmla="*/ 1017523 h 1027049"/>
              <a:gd name="connsiteX22" fmla="*/ 429945 w 946150"/>
              <a:gd name="connsiteY22" fmla="*/ 1017523 h 1027049"/>
              <a:gd name="connsiteX23" fmla="*/ 129654 w 946150"/>
              <a:gd name="connsiteY23" fmla="*/ 1017523 h 1027049"/>
              <a:gd name="connsiteX24" fmla="*/ 129654 w 946150"/>
              <a:gd name="connsiteY24" fmla="*/ 1017523 h 1027049"/>
              <a:gd name="connsiteX25" fmla="*/ 9525 w 946150"/>
              <a:gd name="connsiteY25" fmla="*/ 897509 h 1027049"/>
              <a:gd name="connsiteX26" fmla="*/ 9525 w 946150"/>
              <a:gd name="connsiteY26" fmla="*/ 897509 h 1027049"/>
              <a:gd name="connsiteX27" fmla="*/ 9525 w 946150"/>
              <a:gd name="connsiteY27" fmla="*/ 897509 h 1027049"/>
              <a:gd name="connsiteX28" fmla="*/ 9525 w 946150"/>
              <a:gd name="connsiteY28" fmla="*/ 849629 h 1027049"/>
              <a:gd name="connsiteX29" fmla="*/ 9525 w 946150"/>
              <a:gd name="connsiteY29" fmla="*/ 597534 h 1027049"/>
              <a:gd name="connsiteX30" fmla="*/ 9525 w 946150"/>
              <a:gd name="connsiteY30" fmla="*/ 597534 h 1027049"/>
              <a:gd name="connsiteX31" fmla="*/ 9525 w 946150"/>
              <a:gd name="connsiteY31" fmla="*/ 129666 h 1027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946150" h="1027049">
                <a:moveTo>
                  <a:pt x="9525" y="129666"/>
                </a:moveTo>
                <a:cubicBezTo>
                  <a:pt x="9525" y="63246"/>
                  <a:pt x="63309" y="9525"/>
                  <a:pt x="129654" y="9525"/>
                </a:cubicBezTo>
                <a:cubicBezTo>
                  <a:pt x="129654" y="9525"/>
                  <a:pt x="129654" y="9525"/>
                  <a:pt x="129654" y="9525"/>
                </a:cubicBezTo>
                <a:lnTo>
                  <a:pt x="129654" y="9525"/>
                </a:lnTo>
                <a:lnTo>
                  <a:pt x="429945" y="9525"/>
                </a:lnTo>
                <a:lnTo>
                  <a:pt x="429945" y="9525"/>
                </a:lnTo>
                <a:lnTo>
                  <a:pt x="610133" y="9525"/>
                </a:lnTo>
                <a:lnTo>
                  <a:pt x="610133" y="9525"/>
                </a:lnTo>
                <a:lnTo>
                  <a:pt x="610133" y="9525"/>
                </a:lnTo>
                <a:cubicBezTo>
                  <a:pt x="676465" y="9525"/>
                  <a:pt x="730250" y="63246"/>
                  <a:pt x="730250" y="129666"/>
                </a:cubicBezTo>
                <a:cubicBezTo>
                  <a:pt x="730250" y="129666"/>
                  <a:pt x="730250" y="129666"/>
                  <a:pt x="730250" y="129666"/>
                </a:cubicBezTo>
                <a:lnTo>
                  <a:pt x="730250" y="129666"/>
                </a:lnTo>
                <a:lnTo>
                  <a:pt x="730250" y="597534"/>
                </a:lnTo>
                <a:lnTo>
                  <a:pt x="936625" y="719201"/>
                </a:lnTo>
                <a:lnTo>
                  <a:pt x="730250" y="849629"/>
                </a:lnTo>
                <a:lnTo>
                  <a:pt x="730250" y="897509"/>
                </a:lnTo>
                <a:lnTo>
                  <a:pt x="730250" y="897509"/>
                </a:lnTo>
                <a:cubicBezTo>
                  <a:pt x="730250" y="963803"/>
                  <a:pt x="676465" y="1017523"/>
                  <a:pt x="610133" y="1017523"/>
                </a:cubicBezTo>
                <a:cubicBezTo>
                  <a:pt x="610133" y="1017523"/>
                  <a:pt x="610133" y="1017523"/>
                  <a:pt x="610133" y="1017523"/>
                </a:cubicBezTo>
                <a:lnTo>
                  <a:pt x="610133" y="1017523"/>
                </a:lnTo>
                <a:lnTo>
                  <a:pt x="610133" y="1017523"/>
                </a:lnTo>
                <a:lnTo>
                  <a:pt x="429945" y="1017523"/>
                </a:lnTo>
                <a:lnTo>
                  <a:pt x="429945" y="1017523"/>
                </a:lnTo>
                <a:lnTo>
                  <a:pt x="129654" y="1017523"/>
                </a:lnTo>
                <a:lnTo>
                  <a:pt x="129654" y="1017523"/>
                </a:lnTo>
                <a:cubicBezTo>
                  <a:pt x="63309" y="1017523"/>
                  <a:pt x="9525" y="963803"/>
                  <a:pt x="9525" y="897509"/>
                </a:cubicBezTo>
                <a:cubicBezTo>
                  <a:pt x="9525" y="897509"/>
                  <a:pt x="9525" y="897509"/>
                  <a:pt x="9525" y="897509"/>
                </a:cubicBezTo>
                <a:lnTo>
                  <a:pt x="9525" y="897509"/>
                </a:lnTo>
                <a:lnTo>
                  <a:pt x="9525" y="849629"/>
                </a:lnTo>
                <a:lnTo>
                  <a:pt x="9525" y="597534"/>
                </a:lnTo>
                <a:lnTo>
                  <a:pt x="9525" y="597534"/>
                </a:lnTo>
                <a:lnTo>
                  <a:pt x="9525" y="1296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9662" y="4575175"/>
            <a:ext cx="4260850" cy="876300"/>
          </a:xfrm>
          <a:custGeom>
            <a:avLst/>
            <a:gdLst>
              <a:gd name="connsiteX0" fmla="*/ 6350 w 4260850"/>
              <a:gd name="connsiteY0" fmla="*/ 869950 h 876300"/>
              <a:gd name="connsiteX1" fmla="*/ 4254500 w 4260850"/>
              <a:gd name="connsiteY1" fmla="*/ 869950 h 876300"/>
              <a:gd name="connsiteX2" fmla="*/ 4254500 w 4260850"/>
              <a:gd name="connsiteY2" fmla="*/ 6350 h 876300"/>
              <a:gd name="connsiteX3" fmla="*/ 6350 w 4260850"/>
              <a:gd name="connsiteY3" fmla="*/ 6350 h 876300"/>
              <a:gd name="connsiteX4" fmla="*/ 6350 w 4260850"/>
              <a:gd name="connsiteY4" fmla="*/ 869950 h 8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60850" h="876300">
                <a:moveTo>
                  <a:pt x="6350" y="869950"/>
                </a:moveTo>
                <a:lnTo>
                  <a:pt x="4254500" y="869950"/>
                </a:lnTo>
                <a:lnTo>
                  <a:pt x="4254500" y="6350"/>
                </a:lnTo>
                <a:lnTo>
                  <a:pt x="6350" y="6350"/>
                </a:lnTo>
                <a:lnTo>
                  <a:pt x="6350" y="86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36637" y="5870575"/>
            <a:ext cx="2605023" cy="373062"/>
          </a:xfrm>
          <a:custGeom>
            <a:avLst/>
            <a:gdLst>
              <a:gd name="connsiteX0" fmla="*/ 6350 w 2605023"/>
              <a:gd name="connsiteY0" fmla="*/ 366712 h 373062"/>
              <a:gd name="connsiteX1" fmla="*/ 2598673 w 2605023"/>
              <a:gd name="connsiteY1" fmla="*/ 366712 h 373062"/>
              <a:gd name="connsiteX2" fmla="*/ 2598673 w 2605023"/>
              <a:gd name="connsiteY2" fmla="*/ 6350 h 373062"/>
              <a:gd name="connsiteX3" fmla="*/ 6350 w 2605023"/>
              <a:gd name="connsiteY3" fmla="*/ 6350 h 373062"/>
              <a:gd name="connsiteX4" fmla="*/ 6350 w 2605023"/>
              <a:gd name="connsiteY4" fmla="*/ 366712 h 373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05023" h="373062">
                <a:moveTo>
                  <a:pt x="6350" y="366712"/>
                </a:moveTo>
                <a:lnTo>
                  <a:pt x="2598673" y="366712"/>
                </a:lnTo>
                <a:lnTo>
                  <a:pt x="2598673" y="6350"/>
                </a:lnTo>
                <a:lnTo>
                  <a:pt x="6350" y="6350"/>
                </a:lnTo>
                <a:lnTo>
                  <a:pt x="6350" y="3667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794500" y="1690751"/>
            <a:ext cx="1674876" cy="628650"/>
          </a:xfrm>
          <a:custGeom>
            <a:avLst/>
            <a:gdLst>
              <a:gd name="connsiteX0" fmla="*/ 9525 w 1674876"/>
              <a:gd name="connsiteY0" fmla="*/ 619125 h 628650"/>
              <a:gd name="connsiteX1" fmla="*/ 1665351 w 1674876"/>
              <a:gd name="connsiteY1" fmla="*/ 619125 h 628650"/>
              <a:gd name="connsiteX2" fmla="*/ 1665351 w 1674876"/>
              <a:gd name="connsiteY2" fmla="*/ 9525 h 628650"/>
              <a:gd name="connsiteX3" fmla="*/ 9525 w 1674876"/>
              <a:gd name="connsiteY3" fmla="*/ 9525 h 628650"/>
              <a:gd name="connsiteX4" fmla="*/ 9525 w 1674876"/>
              <a:gd name="connsiteY4" fmla="*/ 6191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4876" h="628650">
                <a:moveTo>
                  <a:pt x="9525" y="619125"/>
                </a:moveTo>
                <a:lnTo>
                  <a:pt x="1665351" y="619125"/>
                </a:lnTo>
                <a:lnTo>
                  <a:pt x="1665351" y="9525"/>
                </a:lnTo>
                <a:lnTo>
                  <a:pt x="9525" y="9525"/>
                </a:lnTo>
                <a:lnTo>
                  <a:pt x="9525" y="6191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284848" y="1805051"/>
            <a:ext cx="452501" cy="254000"/>
          </a:xfrm>
          <a:custGeom>
            <a:avLst/>
            <a:gdLst>
              <a:gd name="connsiteX0" fmla="*/ 442976 w 452501"/>
              <a:gd name="connsiteY0" fmla="*/ 9525 h 254000"/>
              <a:gd name="connsiteX1" fmla="*/ 230251 w 452501"/>
              <a:gd name="connsiteY1" fmla="*/ 9525 h 254000"/>
              <a:gd name="connsiteX2" fmla="*/ 9525 w 452501"/>
              <a:gd name="connsiteY2" fmla="*/ 244475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2501" h="254000">
                <a:moveTo>
                  <a:pt x="442976" y="9525"/>
                </a:moveTo>
                <a:lnTo>
                  <a:pt x="230251" y="9525"/>
                </a:lnTo>
                <a:lnTo>
                  <a:pt x="9525" y="244475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867525" y="2555875"/>
            <a:ext cx="1530350" cy="628650"/>
          </a:xfrm>
          <a:custGeom>
            <a:avLst/>
            <a:gdLst>
              <a:gd name="connsiteX0" fmla="*/ 9525 w 1530350"/>
              <a:gd name="connsiteY0" fmla="*/ 619125 h 628650"/>
              <a:gd name="connsiteX1" fmla="*/ 1520825 w 1530350"/>
              <a:gd name="connsiteY1" fmla="*/ 619125 h 628650"/>
              <a:gd name="connsiteX2" fmla="*/ 1520825 w 1530350"/>
              <a:gd name="connsiteY2" fmla="*/ 9525 h 628650"/>
              <a:gd name="connsiteX3" fmla="*/ 9525 w 1530350"/>
              <a:gd name="connsiteY3" fmla="*/ 9525 h 628650"/>
              <a:gd name="connsiteX4" fmla="*/ 9525 w 1530350"/>
              <a:gd name="connsiteY4" fmla="*/ 6191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0350" h="628650">
                <a:moveTo>
                  <a:pt x="9525" y="619125"/>
                </a:moveTo>
                <a:lnTo>
                  <a:pt x="1520825" y="619125"/>
                </a:lnTo>
                <a:lnTo>
                  <a:pt x="1520825" y="9525"/>
                </a:lnTo>
                <a:lnTo>
                  <a:pt x="9525" y="9525"/>
                </a:lnTo>
                <a:lnTo>
                  <a:pt x="9525" y="6191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215126" y="2670175"/>
            <a:ext cx="595248" cy="206375"/>
          </a:xfrm>
          <a:custGeom>
            <a:avLst/>
            <a:gdLst>
              <a:gd name="connsiteX0" fmla="*/ 585723 w 595248"/>
              <a:gd name="connsiteY0" fmla="*/ 9525 h 206375"/>
              <a:gd name="connsiteX1" fmla="*/ 255523 w 595248"/>
              <a:gd name="connsiteY1" fmla="*/ 9525 h 206375"/>
              <a:gd name="connsiteX2" fmla="*/ 9525 w 595248"/>
              <a:gd name="connsiteY2" fmla="*/ 196850 h 206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95248" h="206375">
                <a:moveTo>
                  <a:pt x="585723" y="9525"/>
                </a:moveTo>
                <a:lnTo>
                  <a:pt x="255523" y="9525"/>
                </a:lnTo>
                <a:lnTo>
                  <a:pt x="9525" y="196850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867525" y="4643501"/>
            <a:ext cx="1530350" cy="628650"/>
          </a:xfrm>
          <a:custGeom>
            <a:avLst/>
            <a:gdLst>
              <a:gd name="connsiteX0" fmla="*/ 9525 w 1530350"/>
              <a:gd name="connsiteY0" fmla="*/ 619125 h 628650"/>
              <a:gd name="connsiteX1" fmla="*/ 1520825 w 1530350"/>
              <a:gd name="connsiteY1" fmla="*/ 619125 h 628650"/>
              <a:gd name="connsiteX2" fmla="*/ 1520825 w 1530350"/>
              <a:gd name="connsiteY2" fmla="*/ 9525 h 628650"/>
              <a:gd name="connsiteX3" fmla="*/ 9525 w 1530350"/>
              <a:gd name="connsiteY3" fmla="*/ 9525 h 628650"/>
              <a:gd name="connsiteX4" fmla="*/ 9525 w 1530350"/>
              <a:gd name="connsiteY4" fmla="*/ 6191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0350" h="628650">
                <a:moveTo>
                  <a:pt x="9525" y="619125"/>
                </a:moveTo>
                <a:lnTo>
                  <a:pt x="1520825" y="619125"/>
                </a:lnTo>
                <a:lnTo>
                  <a:pt x="1520825" y="9525"/>
                </a:lnTo>
                <a:lnTo>
                  <a:pt x="9525" y="9525"/>
                </a:lnTo>
                <a:lnTo>
                  <a:pt x="9525" y="6191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364098" y="4757673"/>
            <a:ext cx="1446276" cy="327152"/>
          </a:xfrm>
          <a:custGeom>
            <a:avLst/>
            <a:gdLst>
              <a:gd name="connsiteX0" fmla="*/ 1436751 w 1446276"/>
              <a:gd name="connsiteY0" fmla="*/ 9525 h 327152"/>
              <a:gd name="connsiteX1" fmla="*/ 619125 w 1446276"/>
              <a:gd name="connsiteY1" fmla="*/ 9525 h 327152"/>
              <a:gd name="connsiteX2" fmla="*/ 9525 w 1446276"/>
              <a:gd name="connsiteY2" fmla="*/ 317627 h 327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446276" h="327152">
                <a:moveTo>
                  <a:pt x="1436751" y="9525"/>
                </a:moveTo>
                <a:lnTo>
                  <a:pt x="619125" y="9525"/>
                </a:lnTo>
                <a:lnTo>
                  <a:pt x="9525" y="317627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867525" y="3490848"/>
            <a:ext cx="1530350" cy="628650"/>
          </a:xfrm>
          <a:custGeom>
            <a:avLst/>
            <a:gdLst>
              <a:gd name="connsiteX0" fmla="*/ 9525 w 1530350"/>
              <a:gd name="connsiteY0" fmla="*/ 619125 h 628650"/>
              <a:gd name="connsiteX1" fmla="*/ 1520825 w 1530350"/>
              <a:gd name="connsiteY1" fmla="*/ 619125 h 628650"/>
              <a:gd name="connsiteX2" fmla="*/ 1520825 w 1530350"/>
              <a:gd name="connsiteY2" fmla="*/ 9525 h 628650"/>
              <a:gd name="connsiteX3" fmla="*/ 9525 w 1530350"/>
              <a:gd name="connsiteY3" fmla="*/ 9525 h 628650"/>
              <a:gd name="connsiteX4" fmla="*/ 9525 w 1530350"/>
              <a:gd name="connsiteY4" fmla="*/ 6191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0350" h="628650">
                <a:moveTo>
                  <a:pt x="9525" y="619125"/>
                </a:moveTo>
                <a:lnTo>
                  <a:pt x="1520825" y="619125"/>
                </a:lnTo>
                <a:lnTo>
                  <a:pt x="1520825" y="9525"/>
                </a:lnTo>
                <a:lnTo>
                  <a:pt x="9525" y="9525"/>
                </a:lnTo>
                <a:lnTo>
                  <a:pt x="9525" y="6191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479800" y="3506851"/>
            <a:ext cx="3330575" cy="117475"/>
          </a:xfrm>
          <a:custGeom>
            <a:avLst/>
            <a:gdLst>
              <a:gd name="connsiteX0" fmla="*/ 3321050 w 3330575"/>
              <a:gd name="connsiteY0" fmla="*/ 107950 h 117475"/>
              <a:gd name="connsiteX1" fmla="*/ 1431925 w 3330575"/>
              <a:gd name="connsiteY1" fmla="*/ 107950 h 117475"/>
              <a:gd name="connsiteX2" fmla="*/ 9525 w 3330575"/>
              <a:gd name="connsiteY2" fmla="*/ 9525 h 117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330575" h="117475">
                <a:moveTo>
                  <a:pt x="3321050" y="107950"/>
                </a:moveTo>
                <a:lnTo>
                  <a:pt x="1431925" y="107950"/>
                </a:lnTo>
                <a:lnTo>
                  <a:pt x="9525" y="9525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497576" y="5546725"/>
            <a:ext cx="1892300" cy="628650"/>
          </a:xfrm>
          <a:custGeom>
            <a:avLst/>
            <a:gdLst>
              <a:gd name="connsiteX0" fmla="*/ 9525 w 1892300"/>
              <a:gd name="connsiteY0" fmla="*/ 619125 h 628650"/>
              <a:gd name="connsiteX1" fmla="*/ 1882775 w 1892300"/>
              <a:gd name="connsiteY1" fmla="*/ 619125 h 628650"/>
              <a:gd name="connsiteX2" fmla="*/ 1882775 w 1892300"/>
              <a:gd name="connsiteY2" fmla="*/ 9525 h 628650"/>
              <a:gd name="connsiteX3" fmla="*/ 9525 w 1892300"/>
              <a:gd name="connsiteY3" fmla="*/ 9525 h 628650"/>
              <a:gd name="connsiteX4" fmla="*/ 9525 w 1892300"/>
              <a:gd name="connsiteY4" fmla="*/ 6191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2300" h="628650">
                <a:moveTo>
                  <a:pt x="9525" y="619125"/>
                </a:moveTo>
                <a:lnTo>
                  <a:pt x="1882775" y="619125"/>
                </a:lnTo>
                <a:lnTo>
                  <a:pt x="1882775" y="9525"/>
                </a:lnTo>
                <a:lnTo>
                  <a:pt x="9525" y="9525"/>
                </a:lnTo>
                <a:lnTo>
                  <a:pt x="9525" y="6191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644900" y="5661025"/>
            <a:ext cx="1795398" cy="406400"/>
          </a:xfrm>
          <a:custGeom>
            <a:avLst/>
            <a:gdLst>
              <a:gd name="connsiteX0" fmla="*/ 1785873 w 1795398"/>
              <a:gd name="connsiteY0" fmla="*/ 9525 h 406400"/>
              <a:gd name="connsiteX1" fmla="*/ 9525 w 1795398"/>
              <a:gd name="connsiteY1" fmla="*/ 396875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95398" h="406400">
                <a:moveTo>
                  <a:pt x="1785873" y="9525"/>
                </a:moveTo>
                <a:lnTo>
                  <a:pt x="9525" y="396875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1473200"/>
            <a:ext cx="7518400" cy="4787900"/>
          </a:xfrm>
          <a:prstGeom prst="rect">
            <a:avLst/>
          </a:prstGeom>
          <a:noFill/>
        </p:spPr>
      </p:pic>
      <p:sp>
        <p:nvSpPr>
          <p:cNvPr id="27" name="TextBox 1"/>
          <p:cNvSpPr txBox="1"/>
          <p:nvPr/>
        </p:nvSpPr>
        <p:spPr>
          <a:xfrm>
            <a:off x="304800" y="3530600"/>
            <a:ext cx="457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写入</a:t>
            </a:r>
          </a:p>
          <a:p>
            <a:pPr>
              <a:lnSpc>
                <a:spcPts val="2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46100" y="660400"/>
            <a:ext cx="77978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62700" algn="l"/>
                <a:tab pos="6426200" algn="l"/>
                <a:tab pos="6578600" algn="l"/>
                <a:tab pos="66421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HttpURLConnection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362700" algn="l"/>
                <a:tab pos="6426200" algn="l"/>
                <a:tab pos="6578600" algn="l"/>
                <a:tab pos="66421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62700" algn="l"/>
                <a:tab pos="6426200" algn="l"/>
                <a:tab pos="6578600" algn="l"/>
                <a:tab pos="66421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Step1:获取</a:t>
            </a:r>
          </a:p>
          <a:p>
            <a:pPr>
              <a:lnSpc>
                <a:spcPts val="1900"/>
              </a:lnSpc>
              <a:tabLst>
                <a:tab pos="6362700" algn="l"/>
                <a:tab pos="6426200" algn="l"/>
                <a:tab pos="6578600" algn="l"/>
                <a:tab pos="6642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URLConnection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62700" algn="l"/>
                <a:tab pos="6426200" algn="l"/>
                <a:tab pos="6578600" algn="l"/>
                <a:tab pos="6642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Step2:connect</a:t>
            </a:r>
          </a:p>
          <a:p>
            <a:pPr>
              <a:lnSpc>
                <a:spcPts val="1900"/>
              </a:lnSpc>
              <a:tabLst>
                <a:tab pos="6362700" algn="l"/>
                <a:tab pos="6426200" algn="l"/>
                <a:tab pos="6578600" algn="l"/>
                <a:tab pos="66421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ion的配置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959600" y="3594100"/>
            <a:ext cx="914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Step3: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建立链接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04800" y="4076700"/>
            <a:ext cx="78740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372100" algn="l"/>
                <a:tab pos="5448300" algn="l"/>
                <a:tab pos="6654800" algn="l"/>
              </a:tabLst>
            </a:pP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372100" algn="l"/>
                <a:tab pos="5448300" algn="l"/>
                <a:tab pos="66548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Step4：发送</a:t>
            </a:r>
          </a:p>
          <a:p>
            <a:pPr>
              <a:lnSpc>
                <a:spcPts val="1800"/>
              </a:lnSpc>
              <a:tabLst>
                <a:tab pos="5372100" algn="l"/>
                <a:tab pos="5448300" algn="l"/>
                <a:tab pos="66548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请求到服务端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372100" algn="l"/>
                <a:tab pos="5448300" algn="l"/>
                <a:tab pos="665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Step5：关闭链</a:t>
            </a:r>
          </a:p>
          <a:p>
            <a:pPr>
              <a:lnSpc>
                <a:spcPts val="2000"/>
              </a:lnSpc>
              <a:tabLst>
                <a:tab pos="5372100" algn="l"/>
                <a:tab pos="5448300" algn="l"/>
                <a:tab pos="6654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接，释放资源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457</Words>
  <Application>Microsoft Office PowerPoint</Application>
  <PresentationFormat>全屏显示(4:3)</PresentationFormat>
  <Paragraphs>427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yuguohe</dc:creator>
  <cp:lastModifiedBy>yuguohe</cp:lastModifiedBy>
  <cp:revision>46</cp:revision>
  <dcterms:created xsi:type="dcterms:W3CDTF">2006-08-16T00:00:00Z</dcterms:created>
  <dcterms:modified xsi:type="dcterms:W3CDTF">2016-07-08T07:29:03Z</dcterms:modified>
</cp:coreProperties>
</file>