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E39F3-3917-334D-88A3-021B9EEF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35626B-0A42-0547-9A54-405FCFEED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8BE65-54A2-A54A-A078-2CAE9946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E3EF3-752F-D743-AC7C-31187930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17864-8387-3C42-8EA9-1B2710ED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2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A6785-7AB1-5A4C-8C33-BE6FFC8E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B7772-A1DC-5143-BDDF-885085FE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D0651-4993-3542-9599-3A20C774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16286-84F9-684B-BC80-0C1166A9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1FF5D-56AF-9741-BC26-16F808D9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18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20C6BE-088F-BF41-83D2-F24600227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DE8E09-78B7-3F4F-972E-8CB685B54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4B09C-B6F9-AA4B-8A78-0A989C1C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A5A4F-0139-6047-9C6E-759F32A8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C1A5C-AB62-6D4E-A956-919F1B9D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39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232C0-764F-BD41-B205-BF437F9D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A2C76-FDBA-F344-AEA7-4A20A9A7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00A30-979D-DF47-A5EB-EB03F7AF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B0EFB-552C-FC46-A91A-CD7EC5C4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39342-F09E-BE40-B43D-4A239FA6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01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9CE4B-6DD5-1049-9FFA-8D761791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0431B-6C36-574C-996E-5A3405000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47F21-BED2-954E-A853-6B76A248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3E4C2-4B2F-3544-AAEC-7F88C055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8E403-42F4-0B41-8BDC-5B89EBDC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72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4DDE3-08FB-C348-B2A7-124F1D04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DAC39-4F5C-5544-BB63-D2E22BA20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7844F-7121-5048-A8B8-4AD4605F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2F10F-AB56-8446-AB8E-A8396B18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03FB3-8226-854B-92C7-8D26EBCF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5C1D3-0D5E-9E43-9CB7-E5758F9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10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B1F37-C914-AB43-B668-82087843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D7CBC-C705-8B48-838C-CE42F1BBB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EACBF-AB16-0A4E-AB0C-CB30D0933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A98F8D-61B7-5D4F-AC28-0DE4F4E67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CD018-6702-FA49-89DF-7BE7282E3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07F64-7054-2B41-930C-83865DBC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5D445F-7B44-1D4B-B563-122FCFA8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4D82B0-F0C0-BF48-9109-474217A8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6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F5E0B-5FA4-1148-906A-F4EB38DA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5E0EC7-062D-EF4A-8D67-A5B7C58E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E74F7E-2304-AF4A-B017-3C0004B4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422D17-AEFD-A446-A770-A0767D7E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87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F78C7C-BA7B-D748-B087-4D1EE4BF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2F27EE-0B7E-694D-B1F4-FEAF6755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17B3D5-4B20-EA4B-B078-70C25883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86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0EBC8-976F-2D4A-AD80-78A6CCDE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56847-EF07-6F46-9DD7-48FF5C97A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84159-1145-E741-A8D8-7F09DA803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622B4-6812-614B-8580-CAB1E778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0BFE46-7C9C-5F40-9F7D-096662D3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47A2A-B079-C94A-B7C8-B89E3691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1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460C-345C-3648-BB9D-076779DC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18259-36A2-824F-B0A7-0F855CA39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C60D1-0E72-8E43-8842-FB4EFE25B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AB594-20A5-0E46-A9C5-CE86C45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A9922-F429-8F4A-BEA2-51AC243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31FC3-A1B5-F841-89B8-071F7906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7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DF3F86-570C-EC47-93BD-3B5EC597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21966-D2DB-A84D-9BB3-0813B505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6E7A0-9812-9B4C-87C4-0A724028D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A334-58ED-1A4A-8AE7-DD332E9E67B1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970BE-81DF-6D44-AE4D-C2EE1366C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9F2BC-A643-7348-B7FB-57FA50C07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006B-EB8B-6B4D-BF46-C994F2B0BE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1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68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bowen gao</dc:creator>
  <cp:lastModifiedBy>bowen gao</cp:lastModifiedBy>
  <cp:revision>2</cp:revision>
  <dcterms:created xsi:type="dcterms:W3CDTF">2019-08-28T08:30:37Z</dcterms:created>
  <dcterms:modified xsi:type="dcterms:W3CDTF">2019-08-30T04:09:28Z</dcterms:modified>
</cp:coreProperties>
</file>