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A9210-16FE-0749-B941-DD9434C1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CA9F6-19EB-1649-B353-CD760DFE0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86D03-D101-B544-83A9-C4233B56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B25FF-4F6A-254E-8B78-B7D49387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CD039-AE48-504B-BF39-CD71B737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618C2-9018-D440-B0FF-4B6FC1F6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25570-5925-3245-8A25-B4D799C8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CD74C-7D1A-7A43-B855-193BE959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BA693-1170-9143-92FC-0C770BD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8D950-0592-BB49-9B63-BA7BC0BE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7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A24258-42D0-5A4C-AE91-3377A7E35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2B00A-8295-4844-8227-E88938AB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B7791-F0E7-C944-93AD-ED0A96FA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9B2A3-BA7C-D34D-89FB-BAD856A8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20EDB-386A-A043-9232-A51461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39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9A0E5-F7CA-8848-BD1A-7C6AD9B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75325-2294-1049-AD58-FE88FC4E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6A27E-E166-C142-9DDC-90B9F579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7A82A-5F69-0A47-A628-1EA8E9DA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8C584-8FB4-BD40-B552-81E0B51E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9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BE5CD-390F-454B-8456-A8E5B9B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1A19F-8BBA-9B41-946F-45D3B054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187BB-CCEB-C740-847B-E99440FF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DAEB1-0AA3-D54F-BE0B-0575F291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A893F-C39D-6F43-819C-520AC603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D0CE-7664-1244-A025-6C8810EE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FA1AD-173E-2D4C-B229-2CFFC9833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E1C5D5-8E33-DC4E-90C6-2E843BD5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50C1A-B58D-BC41-A58A-C7CF5CCA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E0349-64CB-6346-B4D8-D64ABBF1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3D06-DBF9-7341-9F70-6A6B21EB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6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7EB02-D722-024A-A7DF-7C2A25C0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D1B0A-EC6A-3642-94F0-9913E026F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53B1B-81FA-9348-ACA2-FBD0832A2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FF7AD2-0311-FB4A-A202-E2F6BE608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8BCC17-E658-6242-B47C-7AA43FCB7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5545FE-FB55-F04B-BC21-0C0C9D33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FC29A2-D470-764B-BA47-3D433E29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285672-75D2-1C48-AA17-E81D36D4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78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6A2CC-E202-BF4C-B1DE-85CF43B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B4D174-1E9E-034C-8530-2BE36CF8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191D0-9D66-C445-AEA0-1E53D4CD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5CE238-D77F-9942-B5B1-79C936EB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70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B0115-22E7-CB45-BA8F-330D54A1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665179-21D3-C64F-98DC-24A4DD35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4E806-A61B-784B-864E-E4060ACE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24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246D2-8338-4E4F-8158-45717519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89F5F-2C37-984B-900F-4B22ED33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FAD6C-A4AF-8B4F-AD53-72EA9A56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668F6-032B-6C4C-9BD3-601F8AE1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54A42-D841-4D46-8E16-A07D6CD1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05C4C-58BC-5745-AABB-9DC93F6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9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C437-2CE3-6447-8B2D-1F825CA1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57EB5-5288-6E40-9482-745F5900F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8A9B5-2300-BE40-B1E6-79598E4A1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8FBD3-7E19-0741-B032-F148A08C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ED696-5F5B-0346-8C6B-3AED961D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CE50D-D04A-274D-B046-26C10AC4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98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09EF6-0392-6A4C-B7DC-05FCBCAD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6B624-7122-3A4C-8E74-C3C8A6E8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A716-8800-4A4D-BA9A-90DD79BA3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327B-E90E-9144-9BB1-50838C6E328C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312A6-5ED0-6745-A7DC-76BF5D6C0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F8AF1-B3FD-6B40-A8C8-436359DB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A5B6-9E1B-2444-BC06-32B752E0A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15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B59240AA-59E2-1D47-BB30-06D1B742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3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bowen gao</dc:creator>
  <cp:lastModifiedBy>bowen gao</cp:lastModifiedBy>
  <cp:revision>1</cp:revision>
  <dcterms:created xsi:type="dcterms:W3CDTF">2019-08-30T06:06:55Z</dcterms:created>
  <dcterms:modified xsi:type="dcterms:W3CDTF">2019-08-30T06:08:02Z</dcterms:modified>
</cp:coreProperties>
</file>