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1780-5B87-594C-A4B8-5ABBF7BF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17C17-B4C8-C040-AA8C-1B3BB88B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4ADD6-D10E-0944-86CC-40E55B3A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2BEBE-8B5C-5E40-954F-F4279ACC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3EFDC-DB2C-8640-8CDA-086C7166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57B36-72F9-1443-8CBA-6EB5D32E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91882-2187-794C-9955-CF89578D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990FD-7D0E-1D4D-B518-8C482BFB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79DD2-EDC2-0E41-AF2E-84A55EF3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E712-63A8-AD4C-9357-680F38A0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1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289BCF-B9A0-664A-8770-1D3C373B1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56039-5563-CC4B-A6DE-E078E3A9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5052D-5ED8-BD45-9C0F-2C4F369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199D1-252B-2F48-B4AE-59CE649F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2870B-832E-3745-9EC0-ADCD3837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8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EB7E8-354B-FB48-AA52-766D7531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34574-0751-2648-8E11-8671822E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8B2AC-71B6-4C47-8975-00A59F9D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D1F60-9BD6-3641-A575-3B53BA68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2BC0B-B16E-F74C-B6D8-6E70694D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54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D780A-69F2-0242-8146-4E2A62A6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F1819-BDE7-9841-910C-B88B0EF2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280E-D940-6F41-B148-7A1147B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C536C-7461-CC40-A487-DFBF83D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6618A-0074-B540-9DB4-3EC9127E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0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8CE7C-8F8F-E54C-848D-4B19DCE9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7208E-5D68-3541-B810-315DB6E2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64AA4-AF00-BA40-AFFE-C2FDDEB1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AE040-0777-A542-8C8D-24D0C14C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1A628-9763-164D-B105-A904B5C3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FE06C-39AA-BA4E-BB5D-1219BE0A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3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A3F3-97D5-AD4C-9345-EC0C438C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D9753-6B0A-D54B-9B92-28E00F0A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030CE-C8DB-8A4B-92ED-0ADEF9D5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D249F-CBA6-604E-AE60-E4267301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3855FE-A29A-2C4E-9368-4C538187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859D-B86B-6142-8FF6-5A77C0BD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D1B8F-EC2D-6645-B01B-B2D19123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C9139C-88A6-2045-8B40-46055369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D9D4C-E61D-DF4A-9FC1-F3799EEC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99383-B499-E34D-BFCC-21E6B38D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74E01-7515-504D-B87B-EC785EBB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372FD-66D0-2044-8FC9-5508F208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8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8B7AF-BA6E-934B-9B76-A0EBFED4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159801-20AC-D049-A8D9-CF03116B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9E98E-A83A-374E-B154-16F8799D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3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0CF56-F8C5-AC47-92DB-071603F2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A4939-2ED1-D342-96C4-FE3ED93A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BA7B7-B273-B640-9E64-1BDFA309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8246B-34FF-8545-9579-38F33EBC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C0DA6-FD8F-5A46-ABB8-E015F45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A1FB8-7A69-144E-B18B-43EAD73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3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8D61C-B42A-4D47-91CA-D8AC6E49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2FCA6-9776-884E-AE9E-008A8189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E301C-EDEA-1A43-8C9E-672B4474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B3E90-CD06-0140-AA67-2CCC14C2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C8325-E1BF-414B-B6D6-B0C7A8FA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D937-5E58-D442-8042-2697C67B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2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AD5E52-29E0-0846-9A2D-F703F339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DC6D-60DF-B240-AA26-ED9216AC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C4BEE-6615-B147-8A6D-FBE4CEE72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0FFD-5C96-714F-88AE-D38BB81CE187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979DD-C1E8-7740-89E6-335D130DF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0B89-A5E8-9242-8F8E-FFBCB332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9D18-11B8-8541-BA5E-911EFD919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8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00F332-9F15-CA4B-A7EA-85601BE9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8" y="4962670"/>
            <a:ext cx="3033152" cy="18953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7FCED0-3822-3D4C-B4F2-E72991BCE12D}"/>
              </a:ext>
            </a:extLst>
          </p:cNvPr>
          <p:cNvSpPr txBox="1"/>
          <p:nvPr/>
        </p:nvSpPr>
        <p:spPr>
          <a:xfrm>
            <a:off x="2186868" y="753096"/>
            <a:ext cx="78258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i="1" u="sng" dirty="0" err="1">
                <a:solidFill>
                  <a:srgbClr val="FF0000"/>
                </a:solidFill>
              </a:rPr>
              <a:t>fdfadfadf</a:t>
            </a:r>
            <a:endParaRPr kumimoji="1" lang="zh-CN" altLang="en-US" sz="1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FDE63E7F-683F-1947-BC23-72912013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1047750"/>
            <a:ext cx="3835228" cy="383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7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bowen gao</dc:creator>
  <cp:lastModifiedBy>bowen gao</cp:lastModifiedBy>
  <cp:revision>13</cp:revision>
  <dcterms:created xsi:type="dcterms:W3CDTF">2019-08-27T09:10:16Z</dcterms:created>
  <dcterms:modified xsi:type="dcterms:W3CDTF">2019-08-29T09:05:29Z</dcterms:modified>
</cp:coreProperties>
</file>