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886" y="-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2016-08-08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2016-08-08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2016-08-08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2016-08-08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2016-08-08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2016-08-08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2016-08-08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2016-08-08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2016-08-08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2016-08-08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2016-08-08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2016-08-08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Definition of parameters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18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C000"/>
                </a:solidFill>
              </a:rPr>
              <a:t>Mask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Grid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1600200"/>
            <a:ext cx="4572000" cy="45720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3200400" y="2514600"/>
            <a:ext cx="914400" cy="914400"/>
          </a:xfrm>
          <a:prstGeom prst="mathPlus">
            <a:avLst>
              <a:gd name="adj1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us 6"/>
          <p:cNvSpPr/>
          <p:nvPr/>
        </p:nvSpPr>
        <p:spPr>
          <a:xfrm>
            <a:off x="5029200" y="2514600"/>
            <a:ext cx="914400" cy="914400"/>
          </a:xfrm>
          <a:prstGeom prst="mathPlus">
            <a:avLst>
              <a:gd name="adj1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200400" y="4343400"/>
            <a:ext cx="914400" cy="914400"/>
          </a:xfrm>
          <a:prstGeom prst="mathPlus">
            <a:avLst>
              <a:gd name="adj1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5029200" y="4343400"/>
            <a:ext cx="914400" cy="914400"/>
          </a:xfrm>
          <a:prstGeom prst="mathPlus">
            <a:avLst>
              <a:gd name="adj1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14"/>
          <p:cNvSpPr/>
          <p:nvPr/>
        </p:nvSpPr>
        <p:spPr>
          <a:xfrm>
            <a:off x="4114800" y="2514600"/>
            <a:ext cx="914400" cy="914400"/>
          </a:xfrm>
          <a:prstGeom prst="mathPlus">
            <a:avLst>
              <a:gd name="adj1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4114800" y="4343400"/>
            <a:ext cx="914400" cy="914400"/>
          </a:xfrm>
          <a:prstGeom prst="mathPlus">
            <a:avLst>
              <a:gd name="adj1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16"/>
          <p:cNvSpPr/>
          <p:nvPr/>
        </p:nvSpPr>
        <p:spPr>
          <a:xfrm>
            <a:off x="3200400" y="3429000"/>
            <a:ext cx="914400" cy="914400"/>
          </a:xfrm>
          <a:prstGeom prst="mathPlus">
            <a:avLst>
              <a:gd name="adj1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5029200" y="3429000"/>
            <a:ext cx="914400" cy="914400"/>
          </a:xfrm>
          <a:prstGeom prst="mathPlus">
            <a:avLst>
              <a:gd name="adj1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4114800" y="3429000"/>
            <a:ext cx="914400" cy="914400"/>
          </a:xfrm>
          <a:prstGeom prst="mathPlus">
            <a:avLst>
              <a:gd name="adj1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00400" y="2514600"/>
            <a:ext cx="2743200" cy="2743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03763" y="1600200"/>
            <a:ext cx="93647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14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 err="1" smtClean="0"/>
              <a:t>mask_Rx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03226" y="3732311"/>
            <a:ext cx="93647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14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 err="1" smtClean="0"/>
              <a:t>mask_Ry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03763" y="2206823"/>
            <a:ext cx="93647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14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 err="1" smtClean="0"/>
              <a:t>grid_Rx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36676" y="3732310"/>
            <a:ext cx="93647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14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 err="1"/>
              <a:t>g</a:t>
            </a:r>
            <a:r>
              <a:rPr lang="en-US" dirty="0" err="1" smtClean="0"/>
              <a:t>rid_Ry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0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Grid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993044" y="1482725"/>
            <a:ext cx="3121756" cy="2819400"/>
            <a:chOff x="993044" y="2438400"/>
            <a:chExt cx="3121756" cy="2819400"/>
          </a:xfrm>
        </p:grpSpPr>
        <p:sp>
          <p:nvSpPr>
            <p:cNvPr id="5" name="Plus 4"/>
            <p:cNvSpPr/>
            <p:nvPr/>
          </p:nvSpPr>
          <p:spPr>
            <a:xfrm>
              <a:off x="1371600" y="2514600"/>
              <a:ext cx="914400" cy="914400"/>
            </a:xfrm>
            <a:prstGeom prst="mathPlus">
              <a:avLst>
                <a:gd name="adj1" fmla="val 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lus 5"/>
            <p:cNvSpPr/>
            <p:nvPr/>
          </p:nvSpPr>
          <p:spPr>
            <a:xfrm>
              <a:off x="3200400" y="2514600"/>
              <a:ext cx="914400" cy="914400"/>
            </a:xfrm>
            <a:prstGeom prst="mathPlus">
              <a:avLst>
                <a:gd name="adj1" fmla="val 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lus 6"/>
            <p:cNvSpPr/>
            <p:nvPr/>
          </p:nvSpPr>
          <p:spPr>
            <a:xfrm>
              <a:off x="1371600" y="4343400"/>
              <a:ext cx="914400" cy="914400"/>
            </a:xfrm>
            <a:prstGeom prst="mathPlus">
              <a:avLst>
                <a:gd name="adj1" fmla="val 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lus 7"/>
            <p:cNvSpPr/>
            <p:nvPr/>
          </p:nvSpPr>
          <p:spPr>
            <a:xfrm>
              <a:off x="3200400" y="4343400"/>
              <a:ext cx="914400" cy="914400"/>
            </a:xfrm>
            <a:prstGeom prst="mathPlus">
              <a:avLst>
                <a:gd name="adj1" fmla="val 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828800" y="2635804"/>
              <a:ext cx="1828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217563" y="2438400"/>
              <a:ext cx="1043876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 algn="ctr" fontAlgn="base">
                <a:spcBef>
                  <a:spcPct val="0"/>
                </a:spcBef>
                <a:spcAft>
                  <a:spcPct val="0"/>
                </a:spcAft>
                <a:defRPr sz="1400" b="1"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en-US" dirty="0"/>
                <a:t>_</a:t>
              </a:r>
              <a:r>
                <a:rPr lang="en-US" dirty="0" err="1"/>
                <a:t>pitch_x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5" idx="2"/>
              <a:endCxn id="7" idx="2"/>
            </p:cNvCxnSpPr>
            <p:nvPr/>
          </p:nvCxnSpPr>
          <p:spPr>
            <a:xfrm>
              <a:off x="1492804" y="2971800"/>
              <a:ext cx="0" cy="18288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993044" y="3701534"/>
              <a:ext cx="1043876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 algn="ctr" fontAlgn="base">
                <a:spcBef>
                  <a:spcPct val="0"/>
                </a:spcBef>
                <a:spcAft>
                  <a:spcPct val="0"/>
                </a:spcAft>
                <a:defRPr sz="1400" b="1"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en-US" dirty="0"/>
                <a:t>_</a:t>
              </a:r>
              <a:r>
                <a:rPr lang="en-US" dirty="0" err="1"/>
                <a:t>pitch_y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83326" y="3276600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grid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572000" y="2057400"/>
            <a:ext cx="2640366" cy="1828800"/>
            <a:chOff x="5486400" y="2057400"/>
            <a:chExt cx="2640366" cy="1828800"/>
          </a:xfrm>
        </p:grpSpPr>
        <p:sp>
          <p:nvSpPr>
            <p:cNvPr id="29" name="Rectangle 28"/>
            <p:cNvSpPr/>
            <p:nvPr/>
          </p:nvSpPr>
          <p:spPr>
            <a:xfrm>
              <a:off x="5760720" y="2514600"/>
              <a:ext cx="1280160" cy="9144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lus 27"/>
            <p:cNvSpPr/>
            <p:nvPr/>
          </p:nvSpPr>
          <p:spPr>
            <a:xfrm>
              <a:off x="5486400" y="2057400"/>
              <a:ext cx="1828800" cy="1828800"/>
            </a:xfrm>
            <a:prstGeom prst="mathPlus">
              <a:avLst>
                <a:gd name="adj1" fmla="val 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5760720" y="3429000"/>
              <a:ext cx="12801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5876101" y="3508881"/>
              <a:ext cx="1043877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altLang="en-US" sz="1400" b="1" dirty="0" err="1" smtClean="0">
                  <a:latin typeface="Courier New" pitchFamily="49" charset="0"/>
                  <a:cs typeface="Courier New" pitchFamily="49" charset="0"/>
                </a:rPr>
                <a:t>grid_dx</a:t>
              </a:r>
              <a:endParaRPr lang="en-US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7041353" y="2514600"/>
              <a:ext cx="0" cy="9144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7082890" y="2817911"/>
              <a:ext cx="1043876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altLang="en-US" sz="1400" b="1" dirty="0" err="1" smtClean="0">
                  <a:latin typeface="Courier New" pitchFamily="49" charset="0"/>
                  <a:cs typeface="Courier New" pitchFamily="49" charset="0"/>
                </a:rPr>
                <a:t>grid_dy</a:t>
              </a:r>
              <a:endParaRPr lang="en-US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572000" y="228600"/>
            <a:ext cx="2649244" cy="1828800"/>
            <a:chOff x="5486400" y="228600"/>
            <a:chExt cx="2649244" cy="1828800"/>
          </a:xfrm>
        </p:grpSpPr>
        <p:sp>
          <p:nvSpPr>
            <p:cNvPr id="25" name="Oval 24"/>
            <p:cNvSpPr/>
            <p:nvPr/>
          </p:nvSpPr>
          <p:spPr>
            <a:xfrm>
              <a:off x="5760720" y="685800"/>
              <a:ext cx="1280160" cy="914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lus 25"/>
            <p:cNvSpPr/>
            <p:nvPr/>
          </p:nvSpPr>
          <p:spPr>
            <a:xfrm>
              <a:off x="5486400" y="228600"/>
              <a:ext cx="1828800" cy="1828800"/>
            </a:xfrm>
            <a:prstGeom prst="mathPlus">
              <a:avLst>
                <a:gd name="adj1" fmla="val 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7043638" y="718066"/>
              <a:ext cx="0" cy="9144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7091768" y="1021377"/>
              <a:ext cx="1043876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altLang="en-US" sz="1400" b="1" dirty="0" err="1" smtClean="0">
                  <a:latin typeface="Courier New" pitchFamily="49" charset="0"/>
                  <a:cs typeface="Courier New" pitchFamily="49" charset="0"/>
                </a:rPr>
                <a:t>grid_dy</a:t>
              </a:r>
              <a:endParaRPr lang="en-US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5760720" y="680624"/>
              <a:ext cx="12801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5876101" y="301823"/>
              <a:ext cx="1043877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altLang="en-US" sz="1400" b="1" dirty="0" err="1" smtClean="0">
                  <a:latin typeface="Courier New" pitchFamily="49" charset="0"/>
                  <a:cs typeface="Courier New" pitchFamily="49" charset="0"/>
                </a:rPr>
                <a:t>grid_dx</a:t>
              </a:r>
              <a:endParaRPr lang="en-US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572000" y="4343400"/>
            <a:ext cx="2640366" cy="1828800"/>
            <a:chOff x="5486400" y="4343400"/>
            <a:chExt cx="2640366" cy="1828800"/>
          </a:xfrm>
        </p:grpSpPr>
        <p:sp>
          <p:nvSpPr>
            <p:cNvPr id="45" name="Rectangle 44"/>
            <p:cNvSpPr/>
            <p:nvPr/>
          </p:nvSpPr>
          <p:spPr>
            <a:xfrm>
              <a:off x="5760720" y="4800600"/>
              <a:ext cx="64008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398039" y="4800600"/>
              <a:ext cx="640080" cy="457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760720" y="5257800"/>
              <a:ext cx="640080" cy="457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398039" y="5257800"/>
              <a:ext cx="64008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Plus 45"/>
            <p:cNvSpPr/>
            <p:nvPr/>
          </p:nvSpPr>
          <p:spPr>
            <a:xfrm>
              <a:off x="5486400" y="4343400"/>
              <a:ext cx="1828800" cy="1828800"/>
            </a:xfrm>
            <a:prstGeom prst="mathPlus">
              <a:avLst>
                <a:gd name="adj1" fmla="val 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760720" y="5715000"/>
              <a:ext cx="12801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5876101" y="5794881"/>
              <a:ext cx="1043877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altLang="en-US" sz="1400" b="1" dirty="0" err="1" smtClean="0">
                  <a:latin typeface="Courier New" pitchFamily="49" charset="0"/>
                  <a:cs typeface="Courier New" pitchFamily="49" charset="0"/>
                </a:rPr>
                <a:t>grid_dx</a:t>
              </a:r>
              <a:endParaRPr lang="en-US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7039415" y="4800600"/>
              <a:ext cx="0" cy="9144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082890" y="5103911"/>
              <a:ext cx="1043876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altLang="en-US" sz="1400" b="1" dirty="0" err="1" smtClean="0">
                  <a:latin typeface="Courier New" pitchFamily="49" charset="0"/>
                  <a:cs typeface="Courier New" pitchFamily="49" charset="0"/>
                </a:rPr>
                <a:t>grid_dy</a:t>
              </a:r>
              <a:endParaRPr lang="en-US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7311962" y="5034260"/>
            <a:ext cx="1103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Grating</a:t>
            </a:r>
            <a:endParaRPr lang="en-US" sz="2400" dirty="0"/>
          </a:p>
        </p:txBody>
      </p:sp>
      <p:cxnSp>
        <p:nvCxnSpPr>
          <p:cNvPr id="67" name="Straight Connector 66"/>
          <p:cNvCxnSpPr>
            <a:stCxn id="42" idx="3"/>
          </p:cNvCxnSpPr>
          <p:nvPr/>
        </p:nvCxnSpPr>
        <p:spPr>
          <a:xfrm>
            <a:off x="7221244" y="1175266"/>
            <a:ext cx="81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8" idx="3"/>
          </p:cNvCxnSpPr>
          <p:nvPr/>
        </p:nvCxnSpPr>
        <p:spPr>
          <a:xfrm>
            <a:off x="7212366" y="2971800"/>
            <a:ext cx="825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037481" y="1175266"/>
            <a:ext cx="0" cy="1796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311962" y="1833860"/>
            <a:ext cx="1451038" cy="461665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rPr lang="en-US" sz="2400" dirty="0"/>
              <a:t>Hartmann</a:t>
            </a:r>
          </a:p>
        </p:txBody>
      </p:sp>
      <p:sp>
        <p:nvSpPr>
          <p:cNvPr id="57" name="Plus 56"/>
          <p:cNvSpPr/>
          <p:nvPr/>
        </p:nvSpPr>
        <p:spPr>
          <a:xfrm>
            <a:off x="914400" y="4572000"/>
            <a:ext cx="1828800" cy="1828800"/>
          </a:xfrm>
          <a:prstGeom prst="mathPlus">
            <a:avLst>
              <a:gd name="adj1" fmla="val 0"/>
            </a:avLst>
          </a:prstGeom>
          <a:noFill/>
          <a:ln w="19050">
            <a:solidFill>
              <a:srgbClr val="D5D5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lus 54"/>
          <p:cNvSpPr/>
          <p:nvPr/>
        </p:nvSpPr>
        <p:spPr>
          <a:xfrm rot="2030231">
            <a:off x="914399" y="4581524"/>
            <a:ext cx="1828800" cy="1828800"/>
          </a:xfrm>
          <a:prstGeom prst="mathPlus">
            <a:avLst>
              <a:gd name="adj1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 rot="4157675">
            <a:off x="1888562" y="5435382"/>
            <a:ext cx="182880" cy="18288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62920" y="5407223"/>
            <a:ext cx="136608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altLang="en-US" sz="1400" b="1" dirty="0" err="1" smtClean="0">
                <a:latin typeface="Courier New" pitchFamily="49" charset="0"/>
                <a:cs typeface="Courier New" pitchFamily="49" charset="0"/>
              </a:rPr>
              <a:t>grid_angle</a:t>
            </a:r>
            <a:endParaRPr lang="en-US" altLang="en-US" sz="1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52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32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Definition of parameters</vt:lpstr>
      <vt:lpstr>Mask and Grid</vt:lpstr>
      <vt:lpstr>Grid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of the parameters</dc:title>
  <dc:creator>Huang, Lei</dc:creator>
  <cp:lastModifiedBy>Huang, Lei</cp:lastModifiedBy>
  <cp:revision>10</cp:revision>
  <dcterms:created xsi:type="dcterms:W3CDTF">2006-08-16T00:00:00Z</dcterms:created>
  <dcterms:modified xsi:type="dcterms:W3CDTF">2016-08-08T13:44:45Z</dcterms:modified>
</cp:coreProperties>
</file>