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3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8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43831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16MPD0024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VINU XAVIER - 16MPD0024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86" y="3368214"/>
            <a:ext cx="10993549" cy="14750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ABNORMAL DRIVING BEHAVIOR DETECTION &amp;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89" y="4843227"/>
            <a:ext cx="10993546" cy="59032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MINI PROJECT– MCO5102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389" y="572791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NAME 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Vinu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Xavier, MUHAMMADALI K P</a:t>
            </a: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REGISTER Number 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16MPD0024 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16MPD0017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50579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Motivation : 140000 accident death occurred in 2016 in India</a:t>
            </a:r>
          </a:p>
          <a:p>
            <a:r>
              <a:rPr lang="en-US" dirty="0" smtClean="0"/>
              <a:t>40% accidents occurred in careless driver behavior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296" y="2496064"/>
            <a:ext cx="2792627" cy="2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ABNORMAL DRIVING BEHAVIOR DETECTION &amp;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361" y="4806777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Learned history and standard behaviors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64" y="2496064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 behavior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364" y="3231658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Braking behavior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364" y="394592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Behavior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361" y="566763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O:</a:t>
            </a:r>
            <a:r>
              <a:rPr lang="en-US" dirty="0" smtClean="0"/>
              <a:t>Heart Beat Sensor for driver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6367" y="2807632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torque control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6366" y="355389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 torque control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86366" y="4300150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stability control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 flipV="1">
            <a:off x="3715258" y="3945924"/>
            <a:ext cx="486038" cy="113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1"/>
          </p:cNvCxnSpPr>
          <p:nvPr/>
        </p:nvCxnSpPr>
        <p:spPr>
          <a:xfrm>
            <a:off x="3715261" y="2767913"/>
            <a:ext cx="486035" cy="117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" idx="1"/>
          </p:cNvCxnSpPr>
          <p:nvPr/>
        </p:nvCxnSpPr>
        <p:spPr>
          <a:xfrm>
            <a:off x="3715261" y="3503507"/>
            <a:ext cx="486035" cy="44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4" idx="1"/>
          </p:cNvCxnSpPr>
          <p:nvPr/>
        </p:nvCxnSpPr>
        <p:spPr>
          <a:xfrm flipV="1">
            <a:off x="3715261" y="3945924"/>
            <a:ext cx="486035" cy="2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" idx="1"/>
          </p:cNvCxnSpPr>
          <p:nvPr/>
        </p:nvCxnSpPr>
        <p:spPr>
          <a:xfrm flipV="1">
            <a:off x="3715258" y="3945924"/>
            <a:ext cx="486038" cy="19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0" idx="1"/>
          </p:cNvCxnSpPr>
          <p:nvPr/>
        </p:nvCxnSpPr>
        <p:spPr>
          <a:xfrm flipV="1">
            <a:off x="6993923" y="3079481"/>
            <a:ext cx="292444" cy="8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1" idx="1"/>
          </p:cNvCxnSpPr>
          <p:nvPr/>
        </p:nvCxnSpPr>
        <p:spPr>
          <a:xfrm flipV="1">
            <a:off x="6993923" y="3825740"/>
            <a:ext cx="292443" cy="1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2" idx="1"/>
          </p:cNvCxnSpPr>
          <p:nvPr/>
        </p:nvCxnSpPr>
        <p:spPr>
          <a:xfrm>
            <a:off x="6993923" y="3945924"/>
            <a:ext cx="292443" cy="62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361" y="180549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Suspension Behavior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3"/>
            <a:endCxn id="4" idx="1"/>
          </p:cNvCxnSpPr>
          <p:nvPr/>
        </p:nvCxnSpPr>
        <p:spPr>
          <a:xfrm>
            <a:off x="3715258" y="2077342"/>
            <a:ext cx="486038" cy="18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sp>
          <p:nvSpPr>
            <p:cNvPr id="4" name="Rectangle 3"/>
            <p:cNvSpPr/>
            <p:nvPr/>
          </p:nvSpPr>
          <p:spPr>
            <a:xfrm>
              <a:off x="2850292" y="1581665"/>
              <a:ext cx="2660822" cy="49756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940908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424616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80703" y="1581665"/>
              <a:ext cx="8238" cy="497565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136214" y="1647569"/>
              <a:ext cx="310966" cy="4629662"/>
            </a:xfrm>
            <a:custGeom>
              <a:avLst/>
              <a:gdLst>
                <a:gd name="connsiteX0" fmla="*/ 288911 w 288911"/>
                <a:gd name="connsiteY0" fmla="*/ 4052175 h 4052175"/>
                <a:gd name="connsiteX1" fmla="*/ 586 w 288911"/>
                <a:gd name="connsiteY1" fmla="*/ 674662 h 4052175"/>
                <a:gd name="connsiteX2" fmla="*/ 214770 w 288911"/>
                <a:gd name="connsiteY2" fmla="*/ 56824 h 4052175"/>
                <a:gd name="connsiteX3" fmla="*/ 239484 w 288911"/>
                <a:gd name="connsiteY3" fmla="*/ 65062 h 40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911" h="4052175">
                  <a:moveTo>
                    <a:pt x="288911" y="4052175"/>
                  </a:moveTo>
                  <a:cubicBezTo>
                    <a:pt x="150927" y="2696364"/>
                    <a:pt x="12943" y="1340554"/>
                    <a:pt x="586" y="674662"/>
                  </a:cubicBezTo>
                  <a:cubicBezTo>
                    <a:pt x="-11771" y="8770"/>
                    <a:pt x="174954" y="158424"/>
                    <a:pt x="214770" y="56824"/>
                  </a:cubicBezTo>
                  <a:cubicBezTo>
                    <a:pt x="254586" y="-44776"/>
                    <a:pt x="247035" y="10143"/>
                    <a:pt x="239484" y="65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38411">
              <a:off x="2779765" y="5513818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56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grpSp>
          <p:nvGrpSpPr>
            <p:cNvPr id="14" name="Group 13"/>
            <p:cNvGrpSpPr/>
            <p:nvPr/>
          </p:nvGrpSpPr>
          <p:grpSpPr>
            <a:xfrm>
              <a:off x="2850292" y="1581665"/>
              <a:ext cx="2660822" cy="4975654"/>
              <a:chOff x="2850292" y="1581665"/>
              <a:chExt cx="2660822" cy="49756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50292" y="1581665"/>
                <a:ext cx="2660822" cy="49756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940908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24616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80703" y="1581665"/>
                <a:ext cx="8238" cy="49756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Image result for car top vi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238411">
                <a:off x="2779765" y="5513818"/>
                <a:ext cx="1336932" cy="717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Freeform 2"/>
            <p:cNvSpPr/>
            <p:nvPr/>
          </p:nvSpPr>
          <p:spPr>
            <a:xfrm>
              <a:off x="3220667" y="2578443"/>
              <a:ext cx="505365" cy="2619633"/>
            </a:xfrm>
            <a:custGeom>
              <a:avLst/>
              <a:gdLst>
                <a:gd name="connsiteX0" fmla="*/ 206274 w 505365"/>
                <a:gd name="connsiteY0" fmla="*/ 2619633 h 2619633"/>
                <a:gd name="connsiteX1" fmla="*/ 502836 w 505365"/>
                <a:gd name="connsiteY1" fmla="*/ 2084173 h 2619633"/>
                <a:gd name="connsiteX2" fmla="*/ 57992 w 505365"/>
                <a:gd name="connsiteY2" fmla="*/ 1935892 h 2619633"/>
                <a:gd name="connsiteX3" fmla="*/ 82706 w 505365"/>
                <a:gd name="connsiteY3" fmla="*/ 1392195 h 2619633"/>
                <a:gd name="connsiteX4" fmla="*/ 371030 w 505365"/>
                <a:gd name="connsiteY4" fmla="*/ 1054443 h 2619633"/>
                <a:gd name="connsiteX5" fmla="*/ 255701 w 505365"/>
                <a:gd name="connsiteY5" fmla="*/ 741406 h 2619633"/>
                <a:gd name="connsiteX6" fmla="*/ 33279 w 505365"/>
                <a:gd name="connsiteY6" fmla="*/ 535460 h 2619633"/>
                <a:gd name="connsiteX7" fmla="*/ 25041 w 505365"/>
                <a:gd name="connsiteY7" fmla="*/ 214184 h 2619633"/>
                <a:gd name="connsiteX8" fmla="*/ 263938 w 505365"/>
                <a:gd name="connsiteY8" fmla="*/ 0 h 26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365" h="2619633">
                  <a:moveTo>
                    <a:pt x="206274" y="2619633"/>
                  </a:moveTo>
                  <a:cubicBezTo>
                    <a:pt x="366912" y="2408881"/>
                    <a:pt x="527550" y="2198130"/>
                    <a:pt x="502836" y="2084173"/>
                  </a:cubicBezTo>
                  <a:cubicBezTo>
                    <a:pt x="478122" y="1970216"/>
                    <a:pt x="128014" y="2051222"/>
                    <a:pt x="57992" y="1935892"/>
                  </a:cubicBezTo>
                  <a:cubicBezTo>
                    <a:pt x="-12030" y="1820562"/>
                    <a:pt x="30533" y="1539103"/>
                    <a:pt x="82706" y="1392195"/>
                  </a:cubicBezTo>
                  <a:cubicBezTo>
                    <a:pt x="134879" y="1245287"/>
                    <a:pt x="342198" y="1162908"/>
                    <a:pt x="371030" y="1054443"/>
                  </a:cubicBezTo>
                  <a:cubicBezTo>
                    <a:pt x="399862" y="945978"/>
                    <a:pt x="311993" y="827903"/>
                    <a:pt x="255701" y="741406"/>
                  </a:cubicBezTo>
                  <a:cubicBezTo>
                    <a:pt x="199409" y="654909"/>
                    <a:pt x="71722" y="623330"/>
                    <a:pt x="33279" y="535460"/>
                  </a:cubicBezTo>
                  <a:cubicBezTo>
                    <a:pt x="-5164" y="447590"/>
                    <a:pt x="-13402" y="303427"/>
                    <a:pt x="25041" y="214184"/>
                  </a:cubicBezTo>
                  <a:cubicBezTo>
                    <a:pt x="63484" y="124941"/>
                    <a:pt x="163711" y="62470"/>
                    <a:pt x="26393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50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50292" y="1581665"/>
            <a:ext cx="2660822" cy="4975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40908" y="1581665"/>
            <a:ext cx="8238" cy="49756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24616" y="1581665"/>
            <a:ext cx="8238" cy="49756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80703" y="1581665"/>
            <a:ext cx="8238" cy="4975654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Image result for car top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8411">
            <a:off x="2894401" y="5398779"/>
            <a:ext cx="1336932" cy="7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191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 2</vt:lpstr>
      <vt:lpstr>Dividend</vt:lpstr>
      <vt:lpstr>ABNORMAL DRIVING BEHAVIOR DETECTION &amp; CONTROL</vt:lpstr>
      <vt:lpstr>Overview</vt:lpstr>
      <vt:lpstr>System Block Diagram</vt:lpstr>
      <vt:lpstr>PowerPoint Presentation</vt:lpstr>
      <vt:lpstr>PowerPoint Presentation</vt:lpstr>
      <vt:lpstr>PowerPoint Presentation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Vinu</dc:creator>
  <cp:lastModifiedBy>Xavier, Vinu</cp:lastModifiedBy>
  <cp:revision>218</cp:revision>
  <dcterms:created xsi:type="dcterms:W3CDTF">2017-07-15T18:26:25Z</dcterms:created>
  <dcterms:modified xsi:type="dcterms:W3CDTF">2018-10-06T05:16:11Z</dcterms:modified>
</cp:coreProperties>
</file>