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77352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780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475678"/>
            <a:ext cx="11029615" cy="438312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16MPD0024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VINU XAVIER - 16MPD0024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386" y="3368214"/>
            <a:ext cx="10993549" cy="147501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ABNORMAL DRIVING BEHAVIOR DETECTION &amp; CONTROL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389" y="4843227"/>
            <a:ext cx="10993546" cy="590321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MINI PROJECT– MCO5102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49389" y="5727919"/>
            <a:ext cx="10993546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NAME :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Vinu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 Xavier, MUHAMMADALI K P</a:t>
            </a:r>
          </a:p>
          <a:p>
            <a:pPr algn="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REGISTER Number :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16MPD0024 ,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16MPD0017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99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475678"/>
            <a:ext cx="11029615" cy="5057984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Motivation : 140000 accident death occurred in 2016 in India</a:t>
            </a:r>
          </a:p>
          <a:p>
            <a:r>
              <a:rPr lang="en-US" dirty="0" smtClean="0"/>
              <a:t>40% accidents occurred in careless driver behavior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877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Block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01296" y="2496064"/>
            <a:ext cx="2792627" cy="2899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ABNORMAL DRIVING BEHAVIOR DETECTION &amp; CONTROL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8361" y="4806777"/>
            <a:ext cx="3286897" cy="543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Learned history and standard behaviors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8364" y="2496064"/>
            <a:ext cx="3286897" cy="543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Acceleration behavior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8364" y="3231658"/>
            <a:ext cx="3286897" cy="543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Braking behavior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8364" y="3945923"/>
            <a:ext cx="3286897" cy="543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Steering Behavior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28361" y="5667631"/>
            <a:ext cx="3286897" cy="543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O:</a:t>
            </a:r>
            <a:r>
              <a:rPr lang="en-US" dirty="0" smtClean="0"/>
              <a:t>Heart Beat Sensor for driver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286367" y="2807632"/>
            <a:ext cx="3286897" cy="543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Engine torque control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286366" y="3553891"/>
            <a:ext cx="3286897" cy="543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Brake torque control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286366" y="4300150"/>
            <a:ext cx="3286897" cy="543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Steering stability control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5" idx="3"/>
            <a:endCxn id="4" idx="1"/>
          </p:cNvCxnSpPr>
          <p:nvPr/>
        </p:nvCxnSpPr>
        <p:spPr>
          <a:xfrm flipV="1">
            <a:off x="3715258" y="3945924"/>
            <a:ext cx="486038" cy="1132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4" idx="1"/>
          </p:cNvCxnSpPr>
          <p:nvPr/>
        </p:nvCxnSpPr>
        <p:spPr>
          <a:xfrm>
            <a:off x="3715261" y="2767913"/>
            <a:ext cx="486035" cy="1178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4" idx="1"/>
          </p:cNvCxnSpPr>
          <p:nvPr/>
        </p:nvCxnSpPr>
        <p:spPr>
          <a:xfrm>
            <a:off x="3715261" y="3503507"/>
            <a:ext cx="486035" cy="442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4" idx="1"/>
          </p:cNvCxnSpPr>
          <p:nvPr/>
        </p:nvCxnSpPr>
        <p:spPr>
          <a:xfrm flipV="1">
            <a:off x="3715261" y="3945924"/>
            <a:ext cx="486035" cy="271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  <a:endCxn id="4" idx="1"/>
          </p:cNvCxnSpPr>
          <p:nvPr/>
        </p:nvCxnSpPr>
        <p:spPr>
          <a:xfrm flipV="1">
            <a:off x="3715258" y="3945924"/>
            <a:ext cx="486038" cy="1993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0" idx="1"/>
          </p:cNvCxnSpPr>
          <p:nvPr/>
        </p:nvCxnSpPr>
        <p:spPr>
          <a:xfrm flipV="1">
            <a:off x="6993923" y="3079481"/>
            <a:ext cx="292444" cy="866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1" idx="1"/>
          </p:cNvCxnSpPr>
          <p:nvPr/>
        </p:nvCxnSpPr>
        <p:spPr>
          <a:xfrm flipV="1">
            <a:off x="6993923" y="3825740"/>
            <a:ext cx="292443" cy="120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3"/>
            <a:endCxn id="12" idx="1"/>
          </p:cNvCxnSpPr>
          <p:nvPr/>
        </p:nvCxnSpPr>
        <p:spPr>
          <a:xfrm>
            <a:off x="6993923" y="3945924"/>
            <a:ext cx="292443" cy="626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28361" y="1805493"/>
            <a:ext cx="3286897" cy="543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Suspension Behavior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5" idx="3"/>
            <a:endCxn id="4" idx="1"/>
          </p:cNvCxnSpPr>
          <p:nvPr/>
        </p:nvCxnSpPr>
        <p:spPr>
          <a:xfrm>
            <a:off x="3715258" y="2077342"/>
            <a:ext cx="486038" cy="1868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65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2850292" y="1581665"/>
            <a:ext cx="2660822" cy="4975654"/>
            <a:chOff x="2850292" y="1581665"/>
            <a:chExt cx="2660822" cy="4975654"/>
          </a:xfrm>
        </p:grpSpPr>
        <p:sp>
          <p:nvSpPr>
            <p:cNvPr id="4" name="Rectangle 3"/>
            <p:cNvSpPr/>
            <p:nvPr/>
          </p:nvSpPr>
          <p:spPr>
            <a:xfrm>
              <a:off x="2850292" y="1581665"/>
              <a:ext cx="2660822" cy="497565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940908" y="1581665"/>
              <a:ext cx="8238" cy="4975654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424616" y="1581665"/>
              <a:ext cx="8238" cy="4975654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180703" y="1581665"/>
              <a:ext cx="8238" cy="4975654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>
              <a:off x="3136214" y="1647569"/>
              <a:ext cx="310966" cy="4629662"/>
            </a:xfrm>
            <a:custGeom>
              <a:avLst/>
              <a:gdLst>
                <a:gd name="connsiteX0" fmla="*/ 288911 w 288911"/>
                <a:gd name="connsiteY0" fmla="*/ 4052175 h 4052175"/>
                <a:gd name="connsiteX1" fmla="*/ 586 w 288911"/>
                <a:gd name="connsiteY1" fmla="*/ 674662 h 4052175"/>
                <a:gd name="connsiteX2" fmla="*/ 214770 w 288911"/>
                <a:gd name="connsiteY2" fmla="*/ 56824 h 4052175"/>
                <a:gd name="connsiteX3" fmla="*/ 239484 w 288911"/>
                <a:gd name="connsiteY3" fmla="*/ 65062 h 4052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8911" h="4052175">
                  <a:moveTo>
                    <a:pt x="288911" y="4052175"/>
                  </a:moveTo>
                  <a:cubicBezTo>
                    <a:pt x="150927" y="2696364"/>
                    <a:pt x="12943" y="1340554"/>
                    <a:pt x="586" y="674662"/>
                  </a:cubicBezTo>
                  <a:cubicBezTo>
                    <a:pt x="-11771" y="8770"/>
                    <a:pt x="174954" y="158424"/>
                    <a:pt x="214770" y="56824"/>
                  </a:cubicBezTo>
                  <a:cubicBezTo>
                    <a:pt x="254586" y="-44776"/>
                    <a:pt x="247035" y="10143"/>
                    <a:pt x="239484" y="65062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4" descr="Image result for car top vi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238411">
              <a:off x="2779765" y="5513818"/>
              <a:ext cx="1336932" cy="717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05635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50292" y="1581665"/>
            <a:ext cx="2660822" cy="4975654"/>
            <a:chOff x="2850292" y="1581665"/>
            <a:chExt cx="2660822" cy="4975654"/>
          </a:xfrm>
        </p:grpSpPr>
        <p:grpSp>
          <p:nvGrpSpPr>
            <p:cNvPr id="14" name="Group 13"/>
            <p:cNvGrpSpPr/>
            <p:nvPr/>
          </p:nvGrpSpPr>
          <p:grpSpPr>
            <a:xfrm>
              <a:off x="2850292" y="1581665"/>
              <a:ext cx="2660822" cy="4975654"/>
              <a:chOff x="2850292" y="1581665"/>
              <a:chExt cx="2660822" cy="497565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850292" y="1581665"/>
                <a:ext cx="2660822" cy="497565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2940908" y="1581665"/>
                <a:ext cx="8238" cy="4975654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5424616" y="1581665"/>
                <a:ext cx="8238" cy="4975654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4180703" y="1581665"/>
                <a:ext cx="8238" cy="4975654"/>
              </a:xfrm>
              <a:prstGeom prst="line">
                <a:avLst/>
              </a:prstGeom>
              <a:ln>
                <a:prstDash val="dash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pic>
            <p:nvPicPr>
              <p:cNvPr id="15" name="Picture 4" descr="Image result for car top view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238411">
                <a:off x="2779765" y="5513818"/>
                <a:ext cx="1336932" cy="7178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" name="Freeform 2"/>
            <p:cNvSpPr/>
            <p:nvPr/>
          </p:nvSpPr>
          <p:spPr>
            <a:xfrm>
              <a:off x="3220667" y="2578443"/>
              <a:ext cx="505365" cy="2619633"/>
            </a:xfrm>
            <a:custGeom>
              <a:avLst/>
              <a:gdLst>
                <a:gd name="connsiteX0" fmla="*/ 206274 w 505365"/>
                <a:gd name="connsiteY0" fmla="*/ 2619633 h 2619633"/>
                <a:gd name="connsiteX1" fmla="*/ 502836 w 505365"/>
                <a:gd name="connsiteY1" fmla="*/ 2084173 h 2619633"/>
                <a:gd name="connsiteX2" fmla="*/ 57992 w 505365"/>
                <a:gd name="connsiteY2" fmla="*/ 1935892 h 2619633"/>
                <a:gd name="connsiteX3" fmla="*/ 82706 w 505365"/>
                <a:gd name="connsiteY3" fmla="*/ 1392195 h 2619633"/>
                <a:gd name="connsiteX4" fmla="*/ 371030 w 505365"/>
                <a:gd name="connsiteY4" fmla="*/ 1054443 h 2619633"/>
                <a:gd name="connsiteX5" fmla="*/ 255701 w 505365"/>
                <a:gd name="connsiteY5" fmla="*/ 741406 h 2619633"/>
                <a:gd name="connsiteX6" fmla="*/ 33279 w 505365"/>
                <a:gd name="connsiteY6" fmla="*/ 535460 h 2619633"/>
                <a:gd name="connsiteX7" fmla="*/ 25041 w 505365"/>
                <a:gd name="connsiteY7" fmla="*/ 214184 h 2619633"/>
                <a:gd name="connsiteX8" fmla="*/ 263938 w 505365"/>
                <a:gd name="connsiteY8" fmla="*/ 0 h 2619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5365" h="2619633">
                  <a:moveTo>
                    <a:pt x="206274" y="2619633"/>
                  </a:moveTo>
                  <a:cubicBezTo>
                    <a:pt x="366912" y="2408881"/>
                    <a:pt x="527550" y="2198130"/>
                    <a:pt x="502836" y="2084173"/>
                  </a:cubicBezTo>
                  <a:cubicBezTo>
                    <a:pt x="478122" y="1970216"/>
                    <a:pt x="128014" y="2051222"/>
                    <a:pt x="57992" y="1935892"/>
                  </a:cubicBezTo>
                  <a:cubicBezTo>
                    <a:pt x="-12030" y="1820562"/>
                    <a:pt x="30533" y="1539103"/>
                    <a:pt x="82706" y="1392195"/>
                  </a:cubicBezTo>
                  <a:cubicBezTo>
                    <a:pt x="134879" y="1245287"/>
                    <a:pt x="342198" y="1162908"/>
                    <a:pt x="371030" y="1054443"/>
                  </a:cubicBezTo>
                  <a:cubicBezTo>
                    <a:pt x="399862" y="945978"/>
                    <a:pt x="311993" y="827903"/>
                    <a:pt x="255701" y="741406"/>
                  </a:cubicBezTo>
                  <a:cubicBezTo>
                    <a:pt x="199409" y="654909"/>
                    <a:pt x="71722" y="623330"/>
                    <a:pt x="33279" y="535460"/>
                  </a:cubicBezTo>
                  <a:cubicBezTo>
                    <a:pt x="-5164" y="447590"/>
                    <a:pt x="-13402" y="303427"/>
                    <a:pt x="25041" y="214184"/>
                  </a:cubicBezTo>
                  <a:cubicBezTo>
                    <a:pt x="63484" y="124941"/>
                    <a:pt x="163711" y="62470"/>
                    <a:pt x="263938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9504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50292" y="1581665"/>
            <a:ext cx="2660822" cy="4975654"/>
            <a:chOff x="2850292" y="1581665"/>
            <a:chExt cx="2660822" cy="4975654"/>
          </a:xfrm>
        </p:grpSpPr>
        <p:grpSp>
          <p:nvGrpSpPr>
            <p:cNvPr id="14" name="Group 13"/>
            <p:cNvGrpSpPr/>
            <p:nvPr/>
          </p:nvGrpSpPr>
          <p:grpSpPr>
            <a:xfrm>
              <a:off x="2850292" y="1581665"/>
              <a:ext cx="2660822" cy="4975654"/>
              <a:chOff x="2850292" y="1581665"/>
              <a:chExt cx="2660822" cy="497565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850292" y="1581665"/>
                <a:ext cx="2660822" cy="497565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2940908" y="1581665"/>
                <a:ext cx="8238" cy="4975654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5424616" y="1581665"/>
                <a:ext cx="8238" cy="4975654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4180703" y="1581665"/>
                <a:ext cx="8238" cy="4975654"/>
              </a:xfrm>
              <a:prstGeom prst="line">
                <a:avLst/>
              </a:prstGeom>
              <a:ln>
                <a:prstDash val="dash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pic>
            <p:nvPicPr>
              <p:cNvPr id="15" name="Picture 4" descr="Image result for car top view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238411">
                <a:off x="2779765" y="5513818"/>
                <a:ext cx="1336932" cy="7178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" name="Freeform 2"/>
            <p:cNvSpPr/>
            <p:nvPr/>
          </p:nvSpPr>
          <p:spPr>
            <a:xfrm>
              <a:off x="3220667" y="2578443"/>
              <a:ext cx="505365" cy="2619633"/>
            </a:xfrm>
            <a:custGeom>
              <a:avLst/>
              <a:gdLst>
                <a:gd name="connsiteX0" fmla="*/ 206274 w 505365"/>
                <a:gd name="connsiteY0" fmla="*/ 2619633 h 2619633"/>
                <a:gd name="connsiteX1" fmla="*/ 502836 w 505365"/>
                <a:gd name="connsiteY1" fmla="*/ 2084173 h 2619633"/>
                <a:gd name="connsiteX2" fmla="*/ 57992 w 505365"/>
                <a:gd name="connsiteY2" fmla="*/ 1935892 h 2619633"/>
                <a:gd name="connsiteX3" fmla="*/ 82706 w 505365"/>
                <a:gd name="connsiteY3" fmla="*/ 1392195 h 2619633"/>
                <a:gd name="connsiteX4" fmla="*/ 371030 w 505365"/>
                <a:gd name="connsiteY4" fmla="*/ 1054443 h 2619633"/>
                <a:gd name="connsiteX5" fmla="*/ 255701 w 505365"/>
                <a:gd name="connsiteY5" fmla="*/ 741406 h 2619633"/>
                <a:gd name="connsiteX6" fmla="*/ 33279 w 505365"/>
                <a:gd name="connsiteY6" fmla="*/ 535460 h 2619633"/>
                <a:gd name="connsiteX7" fmla="*/ 25041 w 505365"/>
                <a:gd name="connsiteY7" fmla="*/ 214184 h 2619633"/>
                <a:gd name="connsiteX8" fmla="*/ 263938 w 505365"/>
                <a:gd name="connsiteY8" fmla="*/ 0 h 2619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5365" h="2619633">
                  <a:moveTo>
                    <a:pt x="206274" y="2619633"/>
                  </a:moveTo>
                  <a:cubicBezTo>
                    <a:pt x="366912" y="2408881"/>
                    <a:pt x="527550" y="2198130"/>
                    <a:pt x="502836" y="2084173"/>
                  </a:cubicBezTo>
                  <a:cubicBezTo>
                    <a:pt x="478122" y="1970216"/>
                    <a:pt x="128014" y="2051222"/>
                    <a:pt x="57992" y="1935892"/>
                  </a:cubicBezTo>
                  <a:cubicBezTo>
                    <a:pt x="-12030" y="1820562"/>
                    <a:pt x="30533" y="1539103"/>
                    <a:pt x="82706" y="1392195"/>
                  </a:cubicBezTo>
                  <a:cubicBezTo>
                    <a:pt x="134879" y="1245287"/>
                    <a:pt x="342198" y="1162908"/>
                    <a:pt x="371030" y="1054443"/>
                  </a:cubicBezTo>
                  <a:cubicBezTo>
                    <a:pt x="399862" y="945978"/>
                    <a:pt x="311993" y="827903"/>
                    <a:pt x="255701" y="741406"/>
                  </a:cubicBezTo>
                  <a:cubicBezTo>
                    <a:pt x="199409" y="654909"/>
                    <a:pt x="71722" y="623330"/>
                    <a:pt x="33279" y="535460"/>
                  </a:cubicBezTo>
                  <a:cubicBezTo>
                    <a:pt x="-5164" y="447590"/>
                    <a:pt x="-13402" y="303427"/>
                    <a:pt x="25041" y="214184"/>
                  </a:cubicBezTo>
                  <a:cubicBezTo>
                    <a:pt x="63484" y="124941"/>
                    <a:pt x="163711" y="62470"/>
                    <a:pt x="263938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5698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979742" y="1475465"/>
            <a:ext cx="2660822" cy="4975654"/>
            <a:chOff x="2979742" y="1475465"/>
            <a:chExt cx="2660822" cy="4975654"/>
          </a:xfrm>
        </p:grpSpPr>
        <p:grpSp>
          <p:nvGrpSpPr>
            <p:cNvPr id="14" name="Group 13"/>
            <p:cNvGrpSpPr/>
            <p:nvPr/>
          </p:nvGrpSpPr>
          <p:grpSpPr>
            <a:xfrm>
              <a:off x="2979742" y="1475465"/>
              <a:ext cx="2660822" cy="4975654"/>
              <a:chOff x="2850292" y="1581665"/>
              <a:chExt cx="2660822" cy="497565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850292" y="1581665"/>
                <a:ext cx="2660822" cy="497565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2940908" y="1581665"/>
                <a:ext cx="8238" cy="4975654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5424616" y="1581665"/>
                <a:ext cx="8238" cy="4975654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4180703" y="1581665"/>
                <a:ext cx="8238" cy="4975654"/>
              </a:xfrm>
              <a:prstGeom prst="line">
                <a:avLst/>
              </a:prstGeom>
              <a:ln>
                <a:prstDash val="dash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pic>
            <p:nvPicPr>
              <p:cNvPr id="15" name="Picture 4" descr="Image result for car top view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2639588" y="4907328"/>
                <a:ext cx="1336932" cy="7178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Freeform 8"/>
            <p:cNvSpPr/>
            <p:nvPr/>
          </p:nvSpPr>
          <p:spPr>
            <a:xfrm>
              <a:off x="3327605" y="3521066"/>
              <a:ext cx="1771062" cy="1106918"/>
            </a:xfrm>
            <a:custGeom>
              <a:avLst/>
              <a:gdLst>
                <a:gd name="connsiteX0" fmla="*/ 143383 w 1771062"/>
                <a:gd name="connsiteY0" fmla="*/ 1106918 h 1106918"/>
                <a:gd name="connsiteX1" fmla="*/ 106060 w 1771062"/>
                <a:gd name="connsiteY1" fmla="*/ 341807 h 1106918"/>
                <a:gd name="connsiteX2" fmla="*/ 1328371 w 1771062"/>
                <a:gd name="connsiteY2" fmla="*/ 15236 h 1106918"/>
                <a:gd name="connsiteX3" fmla="*/ 1570966 w 1771062"/>
                <a:gd name="connsiteY3" fmla="*/ 89881 h 1106918"/>
                <a:gd name="connsiteX4" fmla="*/ 1757579 w 1771062"/>
                <a:gd name="connsiteY4" fmla="*/ 407122 h 1106918"/>
                <a:gd name="connsiteX5" fmla="*/ 1757579 w 1771062"/>
                <a:gd name="connsiteY5" fmla="*/ 631056 h 1106918"/>
                <a:gd name="connsiteX6" fmla="*/ 1766909 w 1771062"/>
                <a:gd name="connsiteY6" fmla="*/ 892314 h 1106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062" h="1106918">
                  <a:moveTo>
                    <a:pt x="143383" y="1106918"/>
                  </a:moveTo>
                  <a:cubicBezTo>
                    <a:pt x="25972" y="815336"/>
                    <a:pt x="-91438" y="523754"/>
                    <a:pt x="106060" y="341807"/>
                  </a:cubicBezTo>
                  <a:cubicBezTo>
                    <a:pt x="303558" y="159860"/>
                    <a:pt x="1084220" y="57224"/>
                    <a:pt x="1328371" y="15236"/>
                  </a:cubicBezTo>
                  <a:cubicBezTo>
                    <a:pt x="1572522" y="-26752"/>
                    <a:pt x="1499431" y="24567"/>
                    <a:pt x="1570966" y="89881"/>
                  </a:cubicBezTo>
                  <a:cubicBezTo>
                    <a:pt x="1642501" y="155195"/>
                    <a:pt x="1726477" y="316926"/>
                    <a:pt x="1757579" y="407122"/>
                  </a:cubicBezTo>
                  <a:cubicBezTo>
                    <a:pt x="1788681" y="497318"/>
                    <a:pt x="1756024" y="550191"/>
                    <a:pt x="1757579" y="631056"/>
                  </a:cubicBezTo>
                  <a:cubicBezTo>
                    <a:pt x="1759134" y="711921"/>
                    <a:pt x="1763021" y="802117"/>
                    <a:pt x="1766909" y="892314"/>
                  </a:cubicBezTo>
                </a:path>
              </a:pathLst>
            </a:cu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4" descr="Image result for car top vi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483236">
              <a:off x="4219649" y="4357701"/>
              <a:ext cx="1336932" cy="717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1298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850292" y="1581665"/>
            <a:ext cx="2660822" cy="4975654"/>
            <a:chOff x="2850292" y="1581665"/>
            <a:chExt cx="2660822" cy="4975654"/>
          </a:xfrm>
        </p:grpSpPr>
        <p:sp>
          <p:nvSpPr>
            <p:cNvPr id="4" name="Rectangle 3"/>
            <p:cNvSpPr/>
            <p:nvPr/>
          </p:nvSpPr>
          <p:spPr>
            <a:xfrm>
              <a:off x="2850292" y="1581665"/>
              <a:ext cx="2660822" cy="497565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940908" y="1581665"/>
              <a:ext cx="8238" cy="4975654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424616" y="1581665"/>
              <a:ext cx="8238" cy="4975654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180703" y="1581665"/>
              <a:ext cx="8238" cy="4975654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pic>
          <p:nvPicPr>
            <p:cNvPr id="1028" name="Picture 4" descr="Image result for car top vi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122316" y="5398779"/>
              <a:ext cx="1336932" cy="717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Image result for car top vi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140670">
              <a:off x="3228063" y="4566497"/>
              <a:ext cx="1336932" cy="717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Image result for car top vi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986317">
              <a:off x="3380049" y="4267602"/>
              <a:ext cx="1336932" cy="717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Image result for car top vi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371718">
              <a:off x="3959266" y="3668405"/>
              <a:ext cx="1336932" cy="717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Image result for car top vi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096551" y="3139377"/>
              <a:ext cx="1336932" cy="717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Image result for car top vi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458553">
              <a:off x="3937979" y="2421859"/>
              <a:ext cx="1336932" cy="717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89819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144417" y="1735494"/>
            <a:ext cx="3340359" cy="4404049"/>
            <a:chOff x="3144417" y="2519265"/>
            <a:chExt cx="3679370" cy="3620278"/>
          </a:xfrm>
        </p:grpSpPr>
        <p:sp>
          <p:nvSpPr>
            <p:cNvPr id="9" name="Flowchart: Stored Data 8"/>
            <p:cNvSpPr/>
            <p:nvPr/>
          </p:nvSpPr>
          <p:spPr>
            <a:xfrm>
              <a:off x="3144417" y="2519265"/>
              <a:ext cx="3312367" cy="3620278"/>
            </a:xfrm>
            <a:prstGeom prst="flowChartOnlineStorag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flipH="1">
              <a:off x="3228390" y="2519265"/>
              <a:ext cx="979716" cy="3620278"/>
            </a:xfrm>
            <a:prstGeom prst="arc">
              <a:avLst>
                <a:gd name="adj1" fmla="val 16200000"/>
                <a:gd name="adj2" fmla="val 5381713"/>
              </a:avLst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/>
            <p:nvPr/>
          </p:nvSpPr>
          <p:spPr>
            <a:xfrm flipH="1">
              <a:off x="5844071" y="2519265"/>
              <a:ext cx="979716" cy="3620278"/>
            </a:xfrm>
            <a:prstGeom prst="arc">
              <a:avLst>
                <a:gd name="adj1" fmla="val 16200000"/>
                <a:gd name="adj2" fmla="val 5381713"/>
              </a:avLst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flipH="1">
              <a:off x="4497352" y="2519265"/>
              <a:ext cx="979716" cy="3620278"/>
            </a:xfrm>
            <a:prstGeom prst="arc">
              <a:avLst>
                <a:gd name="adj1" fmla="val 16200000"/>
                <a:gd name="adj2" fmla="val 5381713"/>
              </a:avLst>
            </a:prstGeom>
            <a:ln w="28575"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4" descr="Image result for car top 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58553">
            <a:off x="4230546" y="5040015"/>
            <a:ext cx="1336932" cy="717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Freeform 21"/>
          <p:cNvSpPr/>
          <p:nvPr/>
        </p:nvSpPr>
        <p:spPr>
          <a:xfrm>
            <a:off x="4111649" y="1772816"/>
            <a:ext cx="441690" cy="2976466"/>
          </a:xfrm>
          <a:custGeom>
            <a:avLst/>
            <a:gdLst>
              <a:gd name="connsiteX0" fmla="*/ 385706 w 385706"/>
              <a:gd name="connsiteY0" fmla="*/ 2939143 h 2939143"/>
              <a:gd name="connsiteX1" fmla="*/ 77796 w 385706"/>
              <a:gd name="connsiteY1" fmla="*/ 2276670 h 2939143"/>
              <a:gd name="connsiteX2" fmla="*/ 3151 w 385706"/>
              <a:gd name="connsiteY2" fmla="*/ 1390262 h 2939143"/>
              <a:gd name="connsiteX3" fmla="*/ 49804 w 385706"/>
              <a:gd name="connsiteY3" fmla="*/ 671804 h 2939143"/>
              <a:gd name="connsiteX4" fmla="*/ 357714 w 385706"/>
              <a:gd name="connsiteY4" fmla="*/ 0 h 293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706" h="2939143">
                <a:moveTo>
                  <a:pt x="385706" y="2939143"/>
                </a:moveTo>
                <a:cubicBezTo>
                  <a:pt x="263630" y="2736980"/>
                  <a:pt x="141555" y="2534817"/>
                  <a:pt x="77796" y="2276670"/>
                </a:cubicBezTo>
                <a:cubicBezTo>
                  <a:pt x="14037" y="2018523"/>
                  <a:pt x="7816" y="1657740"/>
                  <a:pt x="3151" y="1390262"/>
                </a:cubicBezTo>
                <a:cubicBezTo>
                  <a:pt x="-1514" y="1122784"/>
                  <a:pt x="-9290" y="903514"/>
                  <a:pt x="49804" y="671804"/>
                </a:cubicBezTo>
                <a:cubicBezTo>
                  <a:pt x="108898" y="440094"/>
                  <a:pt x="233306" y="220047"/>
                  <a:pt x="357714" y="0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4704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0</TotalTime>
  <Words>79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 2</vt:lpstr>
      <vt:lpstr>Dividend</vt:lpstr>
      <vt:lpstr>ABNORMAL DRIVING BEHAVIOR DETECTION &amp; CONTROL</vt:lpstr>
      <vt:lpstr>Overview</vt:lpstr>
      <vt:lpstr>System Block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Continental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Xavier, Vinu</dc:creator>
  <cp:lastModifiedBy>Xavier, Vinu</cp:lastModifiedBy>
  <cp:revision>221</cp:revision>
  <dcterms:created xsi:type="dcterms:W3CDTF">2017-07-15T18:26:25Z</dcterms:created>
  <dcterms:modified xsi:type="dcterms:W3CDTF">2018-10-06T06:58:32Z</dcterms:modified>
</cp:coreProperties>
</file>