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35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80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5678"/>
            <a:ext cx="11029615" cy="43831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16MPD0024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VINU XAVIER - 16MPD0024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86" y="3368214"/>
            <a:ext cx="10993549" cy="147501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ABNORMAL DRIVING BEHAVIOR DETECTION &amp;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389" y="4843227"/>
            <a:ext cx="10993546" cy="590321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MINI PROJECT– </a:t>
            </a:r>
            <a:r>
              <a:rPr lang="en-US" dirty="0" smtClean="0">
                <a:latin typeface="Calibri" panose="020F0502020204030204" pitchFamily="34" charset="0"/>
              </a:rPr>
              <a:t>MCO5102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9389" y="572791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NAME 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Vinu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Xavier, MUHAMMADALI K P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REGISTER Number 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16MPD0024 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16MPD0017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5678"/>
            <a:ext cx="11029615" cy="505798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Motivation : 140000 accident death occurred in 2016 in India</a:t>
            </a:r>
          </a:p>
          <a:p>
            <a:r>
              <a:rPr lang="en-US" dirty="0" smtClean="0"/>
              <a:t>40% accidents occurred in careless driver behavior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7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296" y="2496064"/>
            <a:ext cx="2792627" cy="2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ABNORMAL DRIVING BEHAVIOR DETECTION &amp;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361" y="4806777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Learned history and standard behaviors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364" y="2496064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 behavior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364" y="3231658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Braking behavior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8364" y="3945923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 Behavior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361" y="5667631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O:</a:t>
            </a:r>
            <a:r>
              <a:rPr lang="en-US" dirty="0" smtClean="0"/>
              <a:t>Heart Beat Sensor for driver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86367" y="2807632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torque control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86366" y="3553891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Brake torque control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86366" y="4300150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 stability control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4" idx="1"/>
          </p:cNvCxnSpPr>
          <p:nvPr/>
        </p:nvCxnSpPr>
        <p:spPr>
          <a:xfrm flipV="1">
            <a:off x="3715258" y="3945924"/>
            <a:ext cx="486038" cy="113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4" idx="1"/>
          </p:cNvCxnSpPr>
          <p:nvPr/>
        </p:nvCxnSpPr>
        <p:spPr>
          <a:xfrm>
            <a:off x="3715261" y="2767913"/>
            <a:ext cx="486035" cy="117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4" idx="1"/>
          </p:cNvCxnSpPr>
          <p:nvPr/>
        </p:nvCxnSpPr>
        <p:spPr>
          <a:xfrm>
            <a:off x="3715261" y="3503507"/>
            <a:ext cx="486035" cy="44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4" idx="1"/>
          </p:cNvCxnSpPr>
          <p:nvPr/>
        </p:nvCxnSpPr>
        <p:spPr>
          <a:xfrm flipV="1">
            <a:off x="3715261" y="3945924"/>
            <a:ext cx="486035" cy="27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" idx="1"/>
          </p:cNvCxnSpPr>
          <p:nvPr/>
        </p:nvCxnSpPr>
        <p:spPr>
          <a:xfrm flipV="1">
            <a:off x="3715258" y="3945924"/>
            <a:ext cx="486038" cy="19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0" idx="1"/>
          </p:cNvCxnSpPr>
          <p:nvPr/>
        </p:nvCxnSpPr>
        <p:spPr>
          <a:xfrm flipV="1">
            <a:off x="6993923" y="3079481"/>
            <a:ext cx="292444" cy="8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1" idx="1"/>
          </p:cNvCxnSpPr>
          <p:nvPr/>
        </p:nvCxnSpPr>
        <p:spPr>
          <a:xfrm flipV="1">
            <a:off x="6993923" y="3825740"/>
            <a:ext cx="292443" cy="12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2" idx="1"/>
          </p:cNvCxnSpPr>
          <p:nvPr/>
        </p:nvCxnSpPr>
        <p:spPr>
          <a:xfrm>
            <a:off x="6993923" y="3945924"/>
            <a:ext cx="292443" cy="62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8361" y="1805493"/>
            <a:ext cx="3286897" cy="54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Suspension Behavior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5" idx="3"/>
            <a:endCxn id="4" idx="1"/>
          </p:cNvCxnSpPr>
          <p:nvPr/>
        </p:nvCxnSpPr>
        <p:spPr>
          <a:xfrm>
            <a:off x="3715258" y="2077342"/>
            <a:ext cx="486038" cy="18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Wingdings 2</vt:lpstr>
      <vt:lpstr>Dividend</vt:lpstr>
      <vt:lpstr>ABNORMAL DRIVING BEHAVIOR DETECTION &amp; CONTROL</vt:lpstr>
      <vt:lpstr>Overview</vt:lpstr>
      <vt:lpstr>System Block Diagram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Vinu</dc:creator>
  <cp:lastModifiedBy>Xavier, Vinu</cp:lastModifiedBy>
  <cp:revision>216</cp:revision>
  <dcterms:created xsi:type="dcterms:W3CDTF">2017-07-15T18:26:25Z</dcterms:created>
  <dcterms:modified xsi:type="dcterms:W3CDTF">2017-10-09T03:33:51Z</dcterms:modified>
</cp:coreProperties>
</file>