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35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8780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1475678"/>
            <a:ext cx="11029615" cy="43831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r>
              <a:rPr lang="en-US" dirty="0" smtClean="0"/>
              <a:t>16MPD0024</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4" name="Footer Placeholder 3"/>
          <p:cNvSpPr>
            <a:spLocks noGrp="1"/>
          </p:cNvSpPr>
          <p:nvPr>
            <p:ph type="ftr" sz="quarter" idx="11"/>
          </p:nvPr>
        </p:nvSpPr>
        <p:spPr/>
        <p:txBody>
          <a:bodyPr/>
          <a:lstStyle/>
          <a:p>
            <a:r>
              <a:rPr lang="en-US" dirty="0" smtClean="0"/>
              <a:t>VINU XAVIER - 16MPD0024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86" y="3368214"/>
            <a:ext cx="10993549" cy="1475013"/>
          </a:xfrm>
        </p:spPr>
        <p:txBody>
          <a:bodyPr/>
          <a:lstStyle/>
          <a:p>
            <a:r>
              <a:rPr lang="en-US" dirty="0" smtClean="0">
                <a:solidFill>
                  <a:schemeClr val="bg1"/>
                </a:solidFill>
              </a:rPr>
              <a:t>ABNORMAL DRIVING BEHAVIOR DETECTION &amp; CONTROL</a:t>
            </a:r>
            <a:endParaRPr lang="en-US" dirty="0">
              <a:solidFill>
                <a:schemeClr val="bg1"/>
              </a:solidFill>
            </a:endParaRPr>
          </a:p>
        </p:txBody>
      </p:sp>
      <p:sp>
        <p:nvSpPr>
          <p:cNvPr id="3" name="Subtitle 2"/>
          <p:cNvSpPr>
            <a:spLocks noGrp="1"/>
          </p:cNvSpPr>
          <p:nvPr>
            <p:ph type="subTitle" idx="1"/>
          </p:nvPr>
        </p:nvSpPr>
        <p:spPr>
          <a:xfrm>
            <a:off x="449389" y="4843227"/>
            <a:ext cx="10993546" cy="590321"/>
          </a:xfrm>
        </p:spPr>
        <p:txBody>
          <a:bodyPr/>
          <a:lstStyle/>
          <a:p>
            <a:r>
              <a:rPr lang="en-US" dirty="0" smtClean="0">
                <a:latin typeface="Calibri" panose="020F0502020204030204" pitchFamily="34" charset="0"/>
              </a:rPr>
              <a:t>MINI PROJECT– MCO5102</a:t>
            </a:r>
            <a:endParaRPr lang="en-US" dirty="0">
              <a:latin typeface="Calibri" panose="020F0502020204030204" pitchFamily="34" charset="0"/>
            </a:endParaRPr>
          </a:p>
        </p:txBody>
      </p:sp>
      <p:sp>
        <p:nvSpPr>
          <p:cNvPr id="4" name="Subtitle 2"/>
          <p:cNvSpPr txBox="1">
            <a:spLocks/>
          </p:cNvSpPr>
          <p:nvPr/>
        </p:nvSpPr>
        <p:spPr>
          <a:xfrm>
            <a:off x="449389" y="5727919"/>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1">
                    <a:lumMod val="75000"/>
                  </a:schemeClr>
                </a:solidFill>
                <a:latin typeface="Calibri" panose="020F0502020204030204" pitchFamily="34" charset="0"/>
              </a:rPr>
              <a:t>NAME : </a:t>
            </a:r>
            <a:r>
              <a:rPr lang="en-US" dirty="0" err="1" smtClean="0">
                <a:solidFill>
                  <a:schemeClr val="bg1">
                    <a:lumMod val="75000"/>
                  </a:schemeClr>
                </a:solidFill>
                <a:latin typeface="Calibri" panose="020F0502020204030204" pitchFamily="34" charset="0"/>
              </a:rPr>
              <a:t>Vinu</a:t>
            </a:r>
            <a:r>
              <a:rPr lang="en-US" dirty="0" smtClean="0">
                <a:solidFill>
                  <a:schemeClr val="bg1">
                    <a:lumMod val="75000"/>
                  </a:schemeClr>
                </a:solidFill>
                <a:latin typeface="Calibri" panose="020F0502020204030204" pitchFamily="34" charset="0"/>
              </a:rPr>
              <a:t> Xavier, MUHAMMADALI K P</a:t>
            </a:r>
          </a:p>
          <a:p>
            <a:pPr algn="r"/>
            <a:r>
              <a:rPr lang="en-US" dirty="0" smtClean="0">
                <a:solidFill>
                  <a:schemeClr val="bg1">
                    <a:lumMod val="75000"/>
                  </a:schemeClr>
                </a:solidFill>
                <a:latin typeface="Calibri" panose="020F0502020204030204" pitchFamily="34" charset="0"/>
              </a:rPr>
              <a:t>REGISTER Number : </a:t>
            </a:r>
            <a:r>
              <a:rPr lang="en-US" dirty="0">
                <a:solidFill>
                  <a:schemeClr val="bg1">
                    <a:lumMod val="75000"/>
                  </a:schemeClr>
                </a:solidFill>
                <a:latin typeface="Calibri" panose="020F0502020204030204" pitchFamily="34" charset="0"/>
              </a:rPr>
              <a:t>16MPD0024 , </a:t>
            </a:r>
            <a:r>
              <a:rPr lang="en-US" dirty="0" smtClean="0">
                <a:solidFill>
                  <a:schemeClr val="bg1">
                    <a:lumMod val="75000"/>
                  </a:schemeClr>
                </a:solidFill>
                <a:latin typeface="Calibri" panose="020F0502020204030204" pitchFamily="34" charset="0"/>
              </a:rPr>
              <a:t>16MPD0017</a:t>
            </a:r>
            <a:endParaRPr lang="en-US" dirty="0">
              <a:solidFill>
                <a:schemeClr val="bg1">
                  <a:lumMod val="75000"/>
                </a:schemeClr>
              </a:solidFill>
              <a:latin typeface="Calibri" panose="020F0502020204030204" pitchFamily="34" charset="0"/>
            </a:endParaRPr>
          </a:p>
        </p:txBody>
      </p:sp>
    </p:spTree>
    <p:extLst>
      <p:ext uri="{BB962C8B-B14F-4D97-AF65-F5344CB8AC3E}">
        <p14:creationId xmlns:p14="http://schemas.microsoft.com/office/powerpoint/2010/main" val="223699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581192" y="1475678"/>
            <a:ext cx="11029615" cy="5057984"/>
          </a:xfrm>
        </p:spPr>
        <p:txBody>
          <a:bodyPr anchor="t"/>
          <a:lstStyle/>
          <a:p>
            <a:r>
              <a:rPr lang="en-US" dirty="0" smtClean="0"/>
              <a:t>Software algorithm development and prototype implementation for the feature of “Driving behavior abnormality detection by referencing the steering wheel angle sensor. The algorithm make use of the reference data stored in the cloud which is a machine learned data set from the very previous and recent history in the same road situations. The SW algorithm also uses static abnormality reference patters also to detect the critical situations.</a:t>
            </a:r>
            <a:endParaRPr lang="en-US" dirty="0"/>
          </a:p>
          <a:p>
            <a:r>
              <a:rPr lang="en-US" dirty="0" smtClean="0"/>
              <a:t>The abnormality is accounted into the driving behavior of that driver. According to the criticality of the situation the preventive actions can be taken , like flashing the hazard automatically.</a:t>
            </a:r>
          </a:p>
        </p:txBody>
      </p:sp>
    </p:spTree>
    <p:extLst>
      <p:ext uri="{BB962C8B-B14F-4D97-AF65-F5344CB8AC3E}">
        <p14:creationId xmlns:p14="http://schemas.microsoft.com/office/powerpoint/2010/main" val="20187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65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46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3" name="Rectangle 2"/>
          <p:cNvSpPr/>
          <p:nvPr/>
        </p:nvSpPr>
        <p:spPr>
          <a:xfrm>
            <a:off x="581192" y="2570206"/>
            <a:ext cx="2005489" cy="1474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Learned Data from history (Cloud)</a:t>
            </a:r>
            <a:endParaRPr lang="en-US" dirty="0"/>
          </a:p>
        </p:txBody>
      </p:sp>
      <p:sp>
        <p:nvSpPr>
          <p:cNvPr id="23" name="Rectangle 22"/>
          <p:cNvSpPr/>
          <p:nvPr/>
        </p:nvSpPr>
        <p:spPr>
          <a:xfrm>
            <a:off x="581191" y="4506096"/>
            <a:ext cx="2005490" cy="16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Abnormality behavior parameters (Static Data)</a:t>
            </a:r>
            <a:endParaRPr lang="en-US" dirty="0"/>
          </a:p>
        </p:txBody>
      </p:sp>
      <p:sp>
        <p:nvSpPr>
          <p:cNvPr id="25" name="Rectangle 24"/>
          <p:cNvSpPr/>
          <p:nvPr/>
        </p:nvSpPr>
        <p:spPr>
          <a:xfrm>
            <a:off x="4292337" y="1528118"/>
            <a:ext cx="2005489" cy="104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Wheel Angle</a:t>
            </a:r>
            <a:endParaRPr lang="en-US" dirty="0"/>
          </a:p>
        </p:txBody>
      </p:sp>
      <p:sp>
        <p:nvSpPr>
          <p:cNvPr id="27" name="Rectangle 26"/>
          <p:cNvSpPr/>
          <p:nvPr/>
        </p:nvSpPr>
        <p:spPr>
          <a:xfrm>
            <a:off x="4292336" y="3033583"/>
            <a:ext cx="2005489" cy="1491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endParaRPr lang="en-US" dirty="0"/>
          </a:p>
        </p:txBody>
      </p:sp>
      <p:sp>
        <p:nvSpPr>
          <p:cNvPr id="29" name="Rectangle 28"/>
          <p:cNvSpPr/>
          <p:nvPr/>
        </p:nvSpPr>
        <p:spPr>
          <a:xfrm>
            <a:off x="4292336" y="4988010"/>
            <a:ext cx="2005489" cy="1491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Road Situation input</a:t>
            </a:r>
            <a:endParaRPr lang="en-US" dirty="0"/>
          </a:p>
        </p:txBody>
      </p:sp>
      <p:sp>
        <p:nvSpPr>
          <p:cNvPr id="30" name="Rectangle 29"/>
          <p:cNvSpPr/>
          <p:nvPr/>
        </p:nvSpPr>
        <p:spPr>
          <a:xfrm>
            <a:off x="7000736" y="3018136"/>
            <a:ext cx="2005489" cy="1491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Abnormality Level</a:t>
            </a:r>
          </a:p>
          <a:p>
            <a:pPr algn="ctr"/>
            <a:r>
              <a:rPr lang="en-US" dirty="0" smtClean="0"/>
              <a:t>for the driver</a:t>
            </a:r>
          </a:p>
          <a:p>
            <a:pPr algn="ctr"/>
            <a:r>
              <a:rPr lang="en-US" dirty="0" smtClean="0"/>
              <a:t>Store to Cloud</a:t>
            </a:r>
            <a:endParaRPr lang="en-US" dirty="0"/>
          </a:p>
        </p:txBody>
      </p:sp>
      <p:cxnSp>
        <p:nvCxnSpPr>
          <p:cNvPr id="15" name="Straight Arrow Connector 14"/>
          <p:cNvCxnSpPr>
            <a:stCxn id="23" idx="3"/>
            <a:endCxn id="27" idx="1"/>
          </p:cNvCxnSpPr>
          <p:nvPr/>
        </p:nvCxnSpPr>
        <p:spPr>
          <a:xfrm flipV="1">
            <a:off x="2586681" y="3779108"/>
            <a:ext cx="1705655" cy="155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9" idx="0"/>
            <a:endCxn id="27" idx="2"/>
          </p:cNvCxnSpPr>
          <p:nvPr/>
        </p:nvCxnSpPr>
        <p:spPr>
          <a:xfrm flipV="1">
            <a:off x="5295081" y="4524632"/>
            <a:ext cx="0" cy="46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 idx="3"/>
            <a:endCxn id="27" idx="1"/>
          </p:cNvCxnSpPr>
          <p:nvPr/>
        </p:nvCxnSpPr>
        <p:spPr>
          <a:xfrm>
            <a:off x="2586681" y="3307493"/>
            <a:ext cx="1705655" cy="471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a:endCxn id="3" idx="3"/>
          </p:cNvCxnSpPr>
          <p:nvPr/>
        </p:nvCxnSpPr>
        <p:spPr>
          <a:xfrm flipH="1" flipV="1">
            <a:off x="2586681" y="3307493"/>
            <a:ext cx="1705655" cy="242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2"/>
            <a:endCxn id="27" idx="0"/>
          </p:cNvCxnSpPr>
          <p:nvPr/>
        </p:nvCxnSpPr>
        <p:spPr>
          <a:xfrm flipH="1">
            <a:off x="5295081" y="2570206"/>
            <a:ext cx="1" cy="46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3"/>
            <a:endCxn id="30" idx="1"/>
          </p:cNvCxnSpPr>
          <p:nvPr/>
        </p:nvCxnSpPr>
        <p:spPr>
          <a:xfrm flipV="1">
            <a:off x="6297825" y="3763661"/>
            <a:ext cx="702911" cy="1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051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233</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Wingdings 2</vt:lpstr>
      <vt:lpstr>Dividend</vt:lpstr>
      <vt:lpstr>ABNORMAL DRIVING BEHAVIOR DETECTION &amp; CONTROL</vt:lpstr>
      <vt:lpstr>ABSTRACT</vt:lpstr>
      <vt:lpstr>System Block Diagram</vt:lpstr>
      <vt:lpstr>System Block Diagram</vt:lpstr>
      <vt:lpstr>System Block Diagram</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Vinu</dc:creator>
  <cp:lastModifiedBy>Xavier, Vinu</cp:lastModifiedBy>
  <cp:revision>222</cp:revision>
  <dcterms:created xsi:type="dcterms:W3CDTF">2017-07-15T18:26:25Z</dcterms:created>
  <dcterms:modified xsi:type="dcterms:W3CDTF">2018-09-22T13:09:12Z</dcterms:modified>
</cp:coreProperties>
</file>