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6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9807-CB0A-4859-A144-7111BE9AD52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0197-6BD7-4510-878E-86D87503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2" y="733048"/>
            <a:ext cx="6735115" cy="53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9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 Gao</dc:creator>
  <cp:lastModifiedBy>Ce Gao</cp:lastModifiedBy>
  <cp:revision>3</cp:revision>
  <dcterms:created xsi:type="dcterms:W3CDTF">2015-04-18T15:33:47Z</dcterms:created>
  <dcterms:modified xsi:type="dcterms:W3CDTF">2015-04-18T15:46:43Z</dcterms:modified>
</cp:coreProperties>
</file>