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9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9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0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6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1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9807-CB0A-4859-A144-7111BE9AD52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RAFA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" y="151942"/>
            <a:ext cx="8726118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9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 Gao</dc:creator>
  <cp:lastModifiedBy>Ce Gao</cp:lastModifiedBy>
  <cp:revision>4</cp:revision>
  <dcterms:created xsi:type="dcterms:W3CDTF">2015-04-18T15:33:47Z</dcterms:created>
  <dcterms:modified xsi:type="dcterms:W3CDTF">2015-04-20T15:07:32Z</dcterms:modified>
</cp:coreProperties>
</file>