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5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4BBE-29D5-4C2F-B6FC-8798173B90E2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5FA-1726-4946-BF55-2BF9AC94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7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75FA-1726-4946-BF55-2BF9AC94B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4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1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7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8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8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9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9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42DE-1E5A-4C4B-BE78-94A5F2220E11}" type="datetimeFigureOut">
              <a:rPr lang="zh-CN" altLang="en-US" smtClean="0"/>
              <a:t>2014/2/28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0E89-5168-40A2-BD8A-CDD206737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Project&#35774;&#35745;&#19982;&#27979;&#35797;&#25991;&#26723;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Project&#35774;&#35745;&#19982;&#27979;&#35797;&#25991;&#26723;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Project&#35774;&#35745;&#19982;&#27979;&#35797;&#25991;&#26723;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roject&#35774;&#35745;&#19982;&#27979;&#35797;&#25991;&#26723;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roject&#35774;&#35745;&#19982;&#27979;&#35797;&#25991;&#26723;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数据结构答辩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F1203704  5120379091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6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0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基本设想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根据需求实现多索引后台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尽可能实现内存使用最小化，同时兼顾程序反应速度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二进制读写，消息，关注，用户信息分开存储，以保证各个文件可以叠加式增长，而非不断重写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71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</a:t>
            </a:r>
            <a:r>
              <a:rPr lang="zh-CN" altLang="en-US" dirty="0" smtClean="0">
                <a:hlinkClick r:id="rId2" action="ppaction://hlinkfile"/>
              </a:rPr>
              <a:t>文档</a:t>
            </a:r>
            <a:r>
              <a:rPr lang="en-US" altLang="zh-CN" dirty="0" err="1" smtClean="0">
                <a:hlinkClick r:id="rId2" action="ppaction://hlinkfile"/>
              </a:rPr>
              <a:t>P9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11" y="4341265"/>
            <a:ext cx="6309689" cy="25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1690688"/>
            <a:ext cx="6775450" cy="4121398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5" y="2704705"/>
            <a:ext cx="399288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1690688"/>
            <a:ext cx="6775450" cy="4121398"/>
          </a:xfrm>
        </p:spPr>
      </p:pic>
    </p:spTree>
    <p:extLst>
      <p:ext uri="{BB962C8B-B14F-4D97-AF65-F5344CB8AC3E}">
        <p14:creationId xmlns:p14="http://schemas.microsoft.com/office/powerpoint/2010/main" val="34518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哈希模板索引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值：用户名，姓名，生日，（手机），（住址）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BKDR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存储格式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文档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P6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1" y="2618703"/>
            <a:ext cx="4439920" cy="42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有向图十字链表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1868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存储关注关系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个用户对应一个指向关注文件中对应结点（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OLGVNode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）的指针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</a:rPr>
              <a:t>个弧拥有两根指针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相比较于两根链表的方法，好处在于删除时可以完整删除关于用户的所有关注与被关注信息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存储方式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hlinkClick r:id="rId2" action="ppaction://hlinkfile"/>
              </a:rPr>
              <a:t>文档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hlinkClick r:id="rId2" action="ppaction://hlinkfile"/>
              </a:rPr>
              <a:t>P6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-2549"/>
            <a:ext cx="3891280" cy="68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存储消息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时间倒序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每个用户拥有一个指向其第一条消息的指针，如果没有消息，指向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文档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P8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4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</a:t>
            </a:r>
            <a:r>
              <a:rPr lang="zh-CN" altLang="en-US" dirty="0" smtClean="0">
                <a:hlinkClick r:id="rId2" action="ppaction://hlinkfile"/>
              </a:rPr>
              <a:t>文档</a:t>
            </a:r>
            <a:r>
              <a:rPr lang="en-US" altLang="zh-CN" dirty="0" err="1" smtClean="0">
                <a:hlinkClick r:id="rId2" action="ppaction://hlinkfile"/>
              </a:rPr>
              <a:t>P9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0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189</Words>
  <Application>Microsoft Office PowerPoint</Application>
  <PresentationFormat>宽屏</PresentationFormat>
  <Paragraphs>28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Consolas</vt:lpstr>
      <vt:lpstr>Office 主题</vt:lpstr>
      <vt:lpstr>数据结构答辩 </vt:lpstr>
      <vt:lpstr>基本设想</vt:lpstr>
      <vt:lpstr>功能实现</vt:lpstr>
      <vt:lpstr>文件存储实现</vt:lpstr>
      <vt:lpstr>文件存储实现</vt:lpstr>
      <vt:lpstr>后台-哈希模板索引</vt:lpstr>
      <vt:lpstr>后台-有向图十字链表</vt:lpstr>
      <vt:lpstr>后台-链表</vt:lpstr>
      <vt:lpstr>测试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数据结构答辩 </dc:title>
  <dc:creator>高策</dc:creator>
  <cp:lastModifiedBy>高策</cp:lastModifiedBy>
  <cp:revision>17</cp:revision>
  <dcterms:created xsi:type="dcterms:W3CDTF">2014-02-26T09:49:33Z</dcterms:created>
  <dcterms:modified xsi:type="dcterms:W3CDTF">2014-02-28T06:46:49Z</dcterms:modified>
</cp:coreProperties>
</file>