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dp" ContentType="image/vnd.ms-photo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6"/>
  </p:notesMasterIdLst>
  <p:handoutMasterIdLst>
    <p:handoutMasterId r:id="rId7"/>
  </p:handout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14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4EC56-8E46-498C-9F82-A1E67B00170F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617E-3889-48F8-A988-C1F6B731C0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3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1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2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31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2" pos="216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16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21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900" spc="-45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D686B1-6509-4CC6-A0C8-F609EF2537B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1575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839972"/>
            <a:ext cx="8556169" cy="71162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69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3" pos="1215" userDrawn="1">
          <p15:clr>
            <a:srgbClr val="FBAE40"/>
          </p15:clr>
        </p15:guide>
        <p15:guide id="4" pos="16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4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7" y="313201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900" spc="-45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D686B1-6509-4CC6-A0C8-F609EF2537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760228"/>
            <a:ext cx="8566445" cy="791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4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7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3895" userDrawn="1">
          <p15:clr>
            <a:srgbClr val="FBAE40"/>
          </p15:clr>
        </p15:guide>
        <p15:guide id="5" pos="1215" userDrawn="1">
          <p15:clr>
            <a:srgbClr val="FBAE40"/>
          </p15:clr>
        </p15:guide>
        <p15:guide id="6" pos="2191" userDrawn="1">
          <p15:clr>
            <a:srgbClr val="FBAE40"/>
          </p15:clr>
        </p15:guide>
        <p15:guide id="7" pos="1620" userDrawn="1">
          <p15:clr>
            <a:srgbClr val="FBAE40"/>
          </p15:clr>
        </p15:guide>
        <p15:guide id="8" pos="292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71450" lvl="0" indent="-17145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222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3" pos="1215" userDrawn="1">
          <p15:clr>
            <a:srgbClr val="FBAE40"/>
          </p15:clr>
        </p15:guide>
        <p15:guide id="4" pos="16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1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71450" lvl="0" indent="-17145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 smtClean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900" spc="-45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D686B1-6509-4CC6-A0C8-F609EF2537B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4750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2160" userDrawn="1">
          <p15:clr>
            <a:srgbClr val="FBAE40"/>
          </p15:clr>
        </p15:guide>
        <p15:guide id="2" pos="3895" userDrawn="1">
          <p15:clr>
            <a:srgbClr val="FBAE40"/>
          </p15:clr>
        </p15:guide>
        <p15:guide id="5" pos="1215" userDrawn="1">
          <p15:clr>
            <a:srgbClr val="FBAE40"/>
          </p15:clr>
        </p15:guide>
        <p15:guide id="6" pos="2191" userDrawn="1">
          <p15:clr>
            <a:srgbClr val="FBAE40"/>
          </p15:clr>
        </p15:guide>
        <p15:guide id="7" pos="1620" userDrawn="1">
          <p15:clr>
            <a:srgbClr val="FBAE40"/>
          </p15:clr>
        </p15:guide>
        <p15:guide id="8" pos="292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1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71450" lvl="0" indent="-17145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单击此处添加日期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2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2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2" pos="221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12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5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495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4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  <a:t>2017/8/3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556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824023"/>
            <a:ext cx="8372163" cy="724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21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797442"/>
            <a:ext cx="8372163" cy="7541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15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900" smtClean="0"/>
              <a:pPr lvl="0"/>
              <a:t>‹#›</a:t>
            </a:fld>
            <a:endParaRPr lang="zh-CN" altLang="en-US" sz="900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8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828255"/>
            <a:ext cx="8372163" cy="720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3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1"/>
              </a:buCl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1"/>
              </a:buCl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1"/>
              </a:buCl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chemeClr val="accent1"/>
              </a:buCl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854339"/>
            <a:ext cx="8372163" cy="6941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3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212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900" spc="-45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D686B1-6509-4CC6-A0C8-F609EF2537B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50027" y="31175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3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文本框 13"/>
          <p:cNvSpPr txBox="1"/>
          <p:nvPr/>
        </p:nvSpPr>
        <p:spPr>
          <a:xfrm>
            <a:off x="8250027" y="31175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15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>
        <p15:guide id="1" pos="4167" userDrawn="1">
          <p15:clr>
            <a:srgbClr val="FBAE40"/>
          </p15:clr>
        </p15:guide>
        <p15:guide id="2" pos="153" userDrawn="1">
          <p15:clr>
            <a:srgbClr val="FBAE40"/>
          </p15:clr>
        </p15:guide>
        <p15:guide id="5" pos="2344" userDrawn="1">
          <p15:clr>
            <a:srgbClr val="FBAE40"/>
          </p15:clr>
        </p15:guide>
        <p15:guide id="6" pos="86" userDrawn="1">
          <p15:clr>
            <a:srgbClr val="FBAE40"/>
          </p15:clr>
        </p15:guide>
        <p15:guide id="7" pos="3125" userDrawn="1">
          <p15:clr>
            <a:srgbClr val="FBAE40"/>
          </p15:clr>
        </p15:guide>
        <p15:guide id="8" pos="11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813392"/>
            <a:ext cx="8372163" cy="7363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39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797442"/>
            <a:ext cx="8372163" cy="7523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485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spc="-45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900" spc="-45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900" smtClean="0"/>
              <a:pPr lvl="0"/>
              <a:t>‹#›</a:t>
            </a:fld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637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5279571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microsoft.com/office/2007/relationships/hdphoto" Target="../media/hdphoto1.wdp"/><Relationship Id="rId22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1231684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9" y="863022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4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1231684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3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transition spd="med">
    <p:push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</a:p>
          <a:p>
            <a:pPr lvl="1"/>
            <a:r>
              <a:rPr lang="en-US" dirty="0" smtClean="0"/>
              <a:t>Collecting n</a:t>
            </a:r>
            <a:r>
              <a:rPr lang="en-US" dirty="0" smtClean="0"/>
              <a:t>ode status</a:t>
            </a:r>
          </a:p>
          <a:p>
            <a:pPr lvl="2"/>
            <a:r>
              <a:rPr lang="en-US" dirty="0" smtClean="0"/>
              <a:t>Metrics</a:t>
            </a:r>
          </a:p>
          <a:p>
            <a:pPr lvl="3"/>
            <a:r>
              <a:rPr lang="en-US" dirty="0" smtClean="0"/>
              <a:t>Health</a:t>
            </a:r>
          </a:p>
          <a:p>
            <a:pPr lvl="3"/>
            <a:r>
              <a:rPr lang="en-US" dirty="0" smtClean="0"/>
              <a:t>CPU, Memory, Disk, Network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Resources Management</a:t>
            </a:r>
          </a:p>
          <a:p>
            <a:pPr lvl="1"/>
            <a:r>
              <a:rPr lang="en-US" dirty="0" smtClean="0"/>
              <a:t>Collecting application’s status(If possible)</a:t>
            </a:r>
          </a:p>
          <a:p>
            <a:pPr lvl="2"/>
            <a:r>
              <a:rPr lang="en-US" dirty="0" smtClean="0"/>
              <a:t>Metrics</a:t>
            </a:r>
          </a:p>
          <a:p>
            <a:pPr lvl="3"/>
            <a:r>
              <a:rPr lang="en-US" dirty="0" smtClean="0"/>
              <a:t>Health</a:t>
            </a:r>
          </a:p>
          <a:p>
            <a:pPr lvl="3"/>
            <a:r>
              <a:rPr lang="en-US" dirty="0" smtClean="0"/>
              <a:t>CPU, Memory, Disk, Network</a:t>
            </a:r>
          </a:p>
          <a:p>
            <a:pPr lvl="3"/>
            <a:r>
              <a:rPr lang="en-US" dirty="0" smtClean="0"/>
              <a:t>Other metrics(etc. performance, logs)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Application Life Cycle Management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3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Scheduler </a:t>
            </a:r>
            <a:r>
              <a:rPr lang="en-US" dirty="0" smtClean="0"/>
              <a:t>Customization</a:t>
            </a:r>
          </a:p>
          <a:p>
            <a:pPr lvl="1"/>
            <a:r>
              <a:rPr lang="en-US" dirty="0" smtClean="0"/>
              <a:t>Users can pickup preferred built-in scheduling algorithms</a:t>
            </a:r>
          </a:p>
          <a:p>
            <a:pPr lvl="2"/>
            <a:r>
              <a:rPr lang="en-US" dirty="0" smtClean="0"/>
              <a:t>Configurable in run-time</a:t>
            </a:r>
          </a:p>
          <a:p>
            <a:pPr lvl="1"/>
            <a:r>
              <a:rPr lang="en-US" dirty="0" smtClean="0"/>
              <a:t>Users can implement their own scheduler</a:t>
            </a:r>
          </a:p>
          <a:p>
            <a:pPr lvl="2"/>
            <a:r>
              <a:rPr lang="en-US" dirty="0" smtClean="0"/>
              <a:t>Extendable architecture 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Advanced Scheduler </a:t>
            </a:r>
            <a:r>
              <a:rPr lang="en-US" dirty="0" smtClean="0"/>
              <a:t>Features</a:t>
            </a:r>
          </a:p>
          <a:p>
            <a:pPr lvl="1"/>
            <a:r>
              <a:rPr lang="en-US" altLang="zh-CN" dirty="0" smtClean="0"/>
              <a:t>Label</a:t>
            </a:r>
          </a:p>
          <a:p>
            <a:pPr lvl="2"/>
            <a:r>
              <a:rPr lang="en-US" altLang="zh-CN" dirty="0" smtClean="0"/>
              <a:t>Filtering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candidates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according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labels</a:t>
            </a:r>
          </a:p>
          <a:p>
            <a:pPr lvl="1"/>
            <a:r>
              <a:rPr lang="en-US" altLang="zh-CN" dirty="0" smtClean="0"/>
              <a:t>Affinity,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inter-affinity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anti-affinity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</a:t>
            </a:r>
          </a:p>
          <a:p>
            <a:pPr lvl="2"/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expressive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than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</a:t>
            </a:r>
          </a:p>
          <a:p>
            <a:pPr lvl="2"/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flexible</a:t>
            </a:r>
          </a:p>
          <a:p>
            <a:pPr lvl="2"/>
            <a:r>
              <a:rPr lang="en-US" altLang="zh-CN" dirty="0" smtClean="0"/>
              <a:t>Affinity</a:t>
            </a:r>
          </a:p>
          <a:p>
            <a:pPr lvl="3"/>
            <a:r>
              <a:rPr lang="en-US" altLang="zh-CN" dirty="0" smtClean="0"/>
              <a:t>Scheduling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</a:p>
          <a:p>
            <a:pPr lvl="2"/>
            <a:r>
              <a:rPr lang="en-US" altLang="zh-CN" dirty="0" smtClean="0"/>
              <a:t>Inter-affinity</a:t>
            </a:r>
          </a:p>
          <a:p>
            <a:pPr lvl="3"/>
            <a:r>
              <a:rPr lang="en-US" altLang="zh-CN" dirty="0" smtClean="0"/>
              <a:t>Co-locating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account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reasons,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dependency,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latency.</a:t>
            </a:r>
          </a:p>
          <a:p>
            <a:pPr lvl="2"/>
            <a:r>
              <a:rPr lang="en-US" altLang="zh-CN" dirty="0" smtClean="0"/>
              <a:t>Anti-affinity</a:t>
            </a:r>
          </a:p>
          <a:p>
            <a:pPr lvl="3"/>
            <a:r>
              <a:rPr lang="en-US" altLang="zh-CN" dirty="0" smtClean="0"/>
              <a:t>Spreading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</a:t>
            </a:r>
          </a:p>
          <a:p>
            <a:pPr lvl="3"/>
            <a:endParaRPr lang="en-US" altLang="zh-CN" dirty="0" smtClean="0"/>
          </a:p>
          <a:p>
            <a:pPr lvl="3"/>
            <a:endParaRPr lang="en-US" altLang="zh-CN" dirty="0" smtClean="0"/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Hybrid </a:t>
            </a:r>
            <a:r>
              <a:rPr lang="en-US" dirty="0" smtClean="0"/>
              <a:t>Architecture </a:t>
            </a:r>
            <a:r>
              <a:rPr lang="en-US" dirty="0"/>
              <a:t>of </a:t>
            </a:r>
            <a:r>
              <a:rPr lang="en-US" dirty="0" smtClean="0"/>
              <a:t>Scheduler</a:t>
            </a:r>
          </a:p>
          <a:p>
            <a:pPr lvl="1"/>
            <a:r>
              <a:rPr lang="en-US" altLang="zh-CN" dirty="0" smtClean="0"/>
              <a:t>Centralized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smtClean="0"/>
              <a:t>distributed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JTU-Blue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JTU-Blue" id="{0ED70E3A-B260-42D9-A26F-F1D5F0F81370}" vid="{416714FB-DB20-4EC6-A88B-398C42BE59E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SJTU-Blue</Template>
  <TotalTime>641</TotalTime>
  <Words>132</Words>
  <Application>Microsoft Macintosh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宋体</vt:lpstr>
      <vt:lpstr>微软雅黑</vt:lpstr>
      <vt:lpstr>等线</vt:lpstr>
      <vt:lpstr>等线 Light</vt:lpstr>
      <vt:lpstr>Arial</vt:lpstr>
      <vt:lpstr>SJTU-Blue</vt:lpstr>
      <vt:lpstr>Future Work</vt:lpstr>
      <vt:lpstr>Future Work</vt:lpstr>
      <vt:lpstr>Future Work</vt:lpstr>
      <vt:lpstr>Future Work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zilinglius</dc:creator>
  <cp:lastModifiedBy>Rui Ren</cp:lastModifiedBy>
  <cp:revision>519</cp:revision>
  <dcterms:created xsi:type="dcterms:W3CDTF">1900-01-01T00:00:00Z</dcterms:created>
  <dcterms:modified xsi:type="dcterms:W3CDTF">2017-08-03T07:21:08Z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2052-7.4.0</vt:lpwstr>
  </property>
</Properties>
</file>