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>
        <p:scale>
          <a:sx n="96" d="100"/>
          <a:sy n="96" d="100"/>
        </p:scale>
        <p:origin x="116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9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95657-9FD4-6C41-9373-3E73595B93EA}" type="datetimeFigureOut">
              <a:rPr lang="en-US" smtClean="0"/>
              <a:t>9/16/16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664E5-C604-1243-B738-CCBF6089B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8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095501" y="1250576"/>
            <a:ext cx="8000999" cy="3980329"/>
            <a:chOff x="1869141" y="1250576"/>
            <a:chExt cx="8000999" cy="3980329"/>
          </a:xfrm>
        </p:grpSpPr>
        <p:sp>
          <p:nvSpPr>
            <p:cNvPr id="19" name="Rounded Rectangle 18"/>
            <p:cNvSpPr/>
            <p:nvPr/>
          </p:nvSpPr>
          <p:spPr>
            <a:xfrm>
              <a:off x="1869141" y="1250576"/>
              <a:ext cx="8000999" cy="31331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just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63068" y="4735984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Observable#subscribe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3651255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JustOnSubscribe#call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3068" y="256652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Subscriber#setProducer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7981" y="1481795"/>
              <a:ext cx="317350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WeakSingleProducer#request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5115" y="148179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Subscriber#onNext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5115" y="4735983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Action1</a:t>
              </a:r>
              <a:r>
                <a:rPr lang="en-US" dirty="0" smtClean="0"/>
                <a:t>#onNext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4146176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099843" y="3061447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4099843" y="1976718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811487" y="1579097"/>
              <a:ext cx="1203628" cy="3003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2454" y="1976717"/>
              <a:ext cx="248654" cy="275926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87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61785" y="430306"/>
            <a:ext cx="8268431" cy="5206631"/>
            <a:chOff x="1707776" y="430306"/>
            <a:chExt cx="8268431" cy="5206631"/>
          </a:xfrm>
        </p:grpSpPr>
        <p:sp>
          <p:nvSpPr>
            <p:cNvPr id="23" name="Rounded Rectangle 22"/>
            <p:cNvSpPr/>
            <p:nvPr/>
          </p:nvSpPr>
          <p:spPr>
            <a:xfrm>
              <a:off x="1773501" y="3780489"/>
              <a:ext cx="8202706" cy="11140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map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707776" y="430306"/>
              <a:ext cx="8202706" cy="30659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just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279064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JustOnSubscribe#call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3068" y="170591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Subscriber#setProducer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7981" y="621187"/>
              <a:ext cx="317350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WeakSingleProducer#request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5115" y="62118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Subscriber#onNext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15115" y="5142015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Action1</a:t>
              </a:r>
              <a:r>
                <a:rPr lang="en-US" dirty="0" smtClean="0"/>
                <a:t>#onNext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3285568"/>
              <a:ext cx="249782" cy="77172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099843" y="2200839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4099843" y="1116110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811487" y="718489"/>
              <a:ext cx="1203628" cy="3003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1890" y="1116108"/>
              <a:ext cx="249218" cy="294117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63068" y="514201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Observable#subscribe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3068" y="405728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OnSubscribeMap#</a:t>
              </a:r>
              <a:r>
                <a:rPr lang="en-US" altLang="zh-CN" dirty="0" err="1" smtClean="0"/>
                <a:t>call</a:t>
              </a:r>
              <a:endParaRPr lang="en-US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4099843" y="4552209"/>
              <a:ext cx="249782" cy="5898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5115" y="4065323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MapSubscriber#onNext</a:t>
              </a:r>
              <a:endParaRPr lang="en-US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8153683" y="4560244"/>
              <a:ext cx="247425" cy="5817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68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15548" y="145775"/>
            <a:ext cx="8362122" cy="6575373"/>
            <a:chOff x="1365662" y="-488575"/>
            <a:chExt cx="8812008" cy="7594035"/>
          </a:xfrm>
        </p:grpSpPr>
        <p:sp>
          <p:nvSpPr>
            <p:cNvPr id="28" name="Rounded Rectangle 27"/>
            <p:cNvSpPr/>
            <p:nvPr/>
          </p:nvSpPr>
          <p:spPr>
            <a:xfrm>
              <a:off x="1365662" y="5343601"/>
              <a:ext cx="8812008" cy="8453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observeOn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365662" y="4259927"/>
              <a:ext cx="8812008" cy="84530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err="1" smtClean="0"/>
                <a:t>subscribeOn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365662" y="2861608"/>
              <a:ext cx="8812008" cy="111406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map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65662" y="-488575"/>
              <a:ext cx="8812008" cy="30659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just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63068" y="1871766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JustOnSubscribe#call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63068" y="78703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Subscriber#setProducer</a:t>
              </a:r>
              <a:endParaRPr lang="en-US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7981" y="-297694"/>
              <a:ext cx="317350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/>
                <a:t>WeakSingleProducer#request</a:t>
              </a:r>
              <a:endParaRPr lang="en-US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5115" y="-297693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Subscriber#onNext</a:t>
              </a:r>
              <a:endParaRPr lang="en-US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719826" y="5571717"/>
              <a:ext cx="3190656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ObserveOnSubscriber#onNext</a:t>
              </a:r>
              <a:endParaRPr lang="en-US" sz="1600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4099843" y="2366687"/>
              <a:ext cx="249782" cy="771720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Up Arrow 13"/>
            <p:cNvSpPr/>
            <p:nvPr/>
          </p:nvSpPr>
          <p:spPr>
            <a:xfrm>
              <a:off x="4099843" y="1281958"/>
              <a:ext cx="249782" cy="589807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Up Arrow 14"/>
            <p:cNvSpPr/>
            <p:nvPr/>
          </p:nvSpPr>
          <p:spPr>
            <a:xfrm>
              <a:off x="4099843" y="197229"/>
              <a:ext cx="249782" cy="589807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811487" y="-200392"/>
              <a:ext cx="1203628" cy="300316"/>
            </a:xfrm>
            <a:prstGeom prst="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151890" y="197227"/>
              <a:ext cx="249218" cy="2941179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00524" y="4353759"/>
              <a:ext cx="2848419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OperatorSubscribeOn#</a:t>
              </a:r>
              <a:r>
                <a:rPr lang="en-US" altLang="zh-CN" sz="1600" dirty="0" err="1"/>
                <a:t>call</a:t>
              </a:r>
              <a:endParaRPr lang="en-US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63068" y="3138407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OnSubscribeMap#</a:t>
              </a:r>
              <a:r>
                <a:rPr lang="en-US" altLang="zh-CN" sz="1600" dirty="0" err="1"/>
                <a:t>call</a:t>
              </a:r>
              <a:endParaRPr lang="en-US" sz="1600" dirty="0"/>
            </a:p>
          </p:txBody>
        </p:sp>
        <p:sp>
          <p:nvSpPr>
            <p:cNvPr id="21" name="Up Arrow 20"/>
            <p:cNvSpPr/>
            <p:nvPr/>
          </p:nvSpPr>
          <p:spPr>
            <a:xfrm>
              <a:off x="4099843" y="3633328"/>
              <a:ext cx="249782" cy="720431"/>
            </a:xfrm>
            <a:prstGeom prst="upArrow">
              <a:avLst/>
            </a:prstGeom>
            <a:solidFill>
              <a:schemeClr val="accent4"/>
            </a:solidFill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5115" y="3146442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MapSubscriber#onNext</a:t>
              </a:r>
              <a:endParaRPr lang="en-US" sz="1600" dirty="0"/>
            </a:p>
          </p:txBody>
        </p:sp>
        <p:sp>
          <p:nvSpPr>
            <p:cNvPr id="2" name="Down Arrow 1"/>
            <p:cNvSpPr/>
            <p:nvPr/>
          </p:nvSpPr>
          <p:spPr>
            <a:xfrm>
              <a:off x="8151890" y="3641363"/>
              <a:ext cx="249219" cy="1930354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63067" y="6610538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Observable#subscribe</a:t>
              </a:r>
              <a:endParaRPr lang="en-US" sz="1600" dirty="0"/>
            </a:p>
          </p:txBody>
        </p:sp>
        <p:sp>
          <p:nvSpPr>
            <p:cNvPr id="25" name="Up Arrow 24"/>
            <p:cNvSpPr/>
            <p:nvPr/>
          </p:nvSpPr>
          <p:spPr>
            <a:xfrm>
              <a:off x="4099843" y="4848679"/>
              <a:ext cx="249782" cy="175428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014833" y="6610539"/>
              <a:ext cx="2523332" cy="4949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Action1</a:t>
              </a:r>
              <a:r>
                <a:rPr lang="en-US" sz="1600" dirty="0"/>
                <a:t>#onNext</a:t>
              </a:r>
              <a:endParaRPr lang="en-US" sz="1600" dirty="0"/>
            </a:p>
          </p:txBody>
        </p:sp>
        <p:sp>
          <p:nvSpPr>
            <p:cNvPr id="3" name="Down Arrow 2"/>
            <p:cNvSpPr/>
            <p:nvPr/>
          </p:nvSpPr>
          <p:spPr>
            <a:xfrm>
              <a:off x="8151890" y="6061156"/>
              <a:ext cx="249218" cy="541807"/>
            </a:xfrm>
            <a:prstGeom prst="downArrow">
              <a:avLst/>
            </a:prstGeom>
            <a:solidFill>
              <a:schemeClr val="accent3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30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31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宋体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帐户</dc:creator>
  <cp:lastModifiedBy>Microsoft 帐户</cp:lastModifiedBy>
  <cp:revision>20</cp:revision>
  <dcterms:created xsi:type="dcterms:W3CDTF">2016-09-16T02:41:06Z</dcterms:created>
  <dcterms:modified xsi:type="dcterms:W3CDTF">2016-09-16T10:02:49Z</dcterms:modified>
</cp:coreProperties>
</file>