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9FFE-44AF-4F1B-9B59-F79B8CEBA62D}" type="datetimeFigureOut">
              <a:rPr lang="zh-CN" altLang="en-US" smtClean="0"/>
              <a:t>2014/12/28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2DAE-D252-4790-AC28-A43B3BF07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atin typeface="黑体" pitchFamily="49" charset="-122"/>
                <a:ea typeface="黑体" pitchFamily="49" charset="-122"/>
              </a:rPr>
              <a:t>算例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4857752" y="1571612"/>
            <a:ext cx="3500462" cy="3143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071934" y="5286388"/>
            <a:ext cx="4857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29058" y="2000240"/>
            <a:ext cx="50006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571480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问题：内部问题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357298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速度势： 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对应于外部水深的入射波浪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2786058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已知条件：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物面上：速度势法向导数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水面上：速度势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4643446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求解：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水面上：速度势法向导数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物面上：速度势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算例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算例</dc:title>
  <dc:creator>think</dc:creator>
  <cp:lastModifiedBy>think</cp:lastModifiedBy>
  <cp:revision>4</cp:revision>
  <dcterms:created xsi:type="dcterms:W3CDTF">2014-12-28T12:42:07Z</dcterms:created>
  <dcterms:modified xsi:type="dcterms:W3CDTF">2014-12-28T13:18:20Z</dcterms:modified>
</cp:coreProperties>
</file>