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3330" y="520700"/>
            <a:ext cx="9144000" cy="796925"/>
          </a:xfrm>
        </p:spPr>
        <p:txBody>
          <a:bodyPr>
            <a:normAutofit fontScale="90000"/>
          </a:bodyPr>
          <a:p>
            <a:r>
              <a:rPr lang="en-US" altLang="zh-CN"/>
              <a:t>H5</a:t>
            </a:r>
            <a:r>
              <a:rPr lang="zh-CN" altLang="en-US"/>
              <a:t>前端介绍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835" y="2440305"/>
            <a:ext cx="7685405" cy="1655445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H5</a:t>
            </a:r>
            <a:r>
              <a:rPr lang="zh-CN" altLang="en-US"/>
              <a:t>结构演变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、存在的问题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、解决方案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、纯</a:t>
            </a:r>
            <a:r>
              <a:rPr lang="en-US" altLang="zh-CN"/>
              <a:t>jsp</a:t>
            </a:r>
            <a:r>
              <a:rPr lang="zh-CN" altLang="en-US"/>
              <a:t>后端模板（泛指各种后端模板）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存后端语言编写，只需要一次网络连接就可以把模板和数据整合之后的</a:t>
            </a:r>
            <a:r>
              <a:rPr lang="en-US" altLang="zh-CN"/>
              <a:t>		 html</a:t>
            </a:r>
            <a:r>
              <a:rPr lang="zh-CN" altLang="en-US"/>
              <a:t>抓取过来，速度快</a:t>
            </a:r>
            <a:endParaRPr lang="zh-CN" altLang="en-US"/>
          </a:p>
          <a:p>
            <a:pPr algn="l"/>
            <a:r>
              <a:rPr lang="en-US" altLang="zh-CN"/>
              <a:t>	       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</a:t>
            </a:r>
            <a:r>
              <a:rPr lang="en-US" altLang="zh-CN"/>
              <a:t>1</a:t>
            </a:r>
            <a:r>
              <a:rPr lang="zh-CN" altLang="en-US"/>
              <a:t>、对前端同学门槛稍高，需要学习</a:t>
            </a:r>
            <a:endParaRPr lang="zh-CN" altLang="en-US"/>
          </a:p>
          <a:p>
            <a:pPr algn="l"/>
            <a:r>
              <a:rPr lang="en-US" altLang="zh-CN"/>
              <a:t>	      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、结构较前端模板复杂，书写格式不好看，尤其</a:t>
            </a:r>
            <a:r>
              <a:rPr lang="en-US" altLang="zh-CN">
                <a:sym typeface="+mn-ea"/>
              </a:rPr>
              <a:t>jsp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          3</a:t>
            </a:r>
            <a:r>
              <a:rPr lang="zh-CN" altLang="en-US">
                <a:sym typeface="+mn-ea"/>
              </a:rPr>
              <a:t>、耦合性强，前端与后端无法分离，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各种前端工具无法使用，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无法做单页程序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      ............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jsp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/>
              <a:t>前端模板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结构演变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 altLang="zh-CN"/>
              <a:t>3</a:t>
            </a:r>
            <a:r>
              <a:rPr lang="zh-CN" altLang="en-US"/>
              <a:t>、纯前端模板 </a:t>
            </a:r>
            <a:r>
              <a:rPr lang="en-US" altLang="zh-CN"/>
              <a:t>+ </a:t>
            </a:r>
            <a:r>
              <a:rPr lang="zh-CN" altLang="en-US"/>
              <a:t>单页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好处：</a:t>
            </a:r>
            <a:endParaRPr lang="zh-CN" altLang="en-US"/>
          </a:p>
          <a:p>
            <a:pPr algn="l"/>
            <a:r>
              <a:rPr lang="en-US" altLang="zh-CN"/>
              <a:t>       </a:t>
            </a:r>
            <a:r>
              <a:rPr lang="zh-CN" altLang="en-US"/>
              <a:t>问题：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/>
              <a:t>现阶段存在的问题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r>
              <a:rPr lang="en-US"/>
              <a:t>1</a:t>
            </a:r>
            <a:r>
              <a:rPr lang="zh-CN" altLang="en-US"/>
              <a:t>、状态保持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、加载速度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状态保持解决方法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>
                <a:sym typeface="+mn-ea"/>
              </a:rPr>
              <a:t>加载速度解决方法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000" y="182880"/>
            <a:ext cx="9144000" cy="796925"/>
          </a:xfrm>
        </p:spPr>
        <p:txBody>
          <a:bodyPr>
            <a:normAutofit/>
          </a:bodyPr>
          <a:p>
            <a:pPr algn="l"/>
            <a:r>
              <a:rPr lang="zh-CN" altLang="en-US" sz="4000"/>
              <a:t>你们当前架构中有问题么？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930" y="1063625"/>
            <a:ext cx="11543030" cy="5471160"/>
          </a:xfrm>
        </p:spPr>
        <p:txBody>
          <a:bodyPr/>
          <a:p>
            <a:pPr algn="l"/>
            <a:endParaRPr lang="zh-CN" altLang="en-US"/>
          </a:p>
          <a:p>
            <a:pPr algn="l"/>
            <a:r>
              <a:rPr lang="zh-CN" altLang="en-US"/>
              <a:t>比如：</a:t>
            </a:r>
            <a:r>
              <a:rPr lang="en-US" altLang="zh-CN"/>
              <a:t>App</a:t>
            </a:r>
            <a:r>
              <a:rPr lang="zh-CN" altLang="en-US"/>
              <a:t>最致命的问题：热修复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H5前端介绍</vt:lpstr>
      <vt:lpstr>结构演变</vt:lpstr>
      <vt:lpstr>结构演变</vt:lpstr>
      <vt:lpstr>结构演变</vt:lpstr>
      <vt:lpstr>现阶段存在的问题</vt:lpstr>
      <vt:lpstr>现阶段存在的问题</vt:lpstr>
      <vt:lpstr>状态保持解决方法</vt:lpstr>
      <vt:lpstr>加载速度解决方法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James</cp:lastModifiedBy>
  <cp:revision>13</cp:revision>
  <dcterms:created xsi:type="dcterms:W3CDTF">2015-05-05T08:02:00Z</dcterms:created>
  <dcterms:modified xsi:type="dcterms:W3CDTF">2016-08-11T01:07:51Z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