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43330" y="520700"/>
            <a:ext cx="9144000" cy="796925"/>
          </a:xfrm>
        </p:spPr>
        <p:txBody>
          <a:bodyPr>
            <a:normAutofit fontScale="90000"/>
          </a:bodyPr>
          <a:p>
            <a:r>
              <a:rPr lang="en-US" altLang="zh-CN"/>
              <a:t>H5</a:t>
            </a:r>
            <a:r>
              <a:rPr lang="zh-CN" altLang="en-US"/>
              <a:t>前端介绍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43835" y="2440305"/>
            <a:ext cx="7685405" cy="1383030"/>
          </a:xfrm>
        </p:spPr>
        <p:txBody>
          <a:bodyPr>
            <a:normAutofit lnSpcReduction="20000"/>
          </a:bodyPr>
          <a:p>
            <a:pPr algn="l"/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H5</a:t>
            </a:r>
            <a:r>
              <a:rPr lang="zh-CN" altLang="en-US"/>
              <a:t>结构演变</a:t>
            </a:r>
            <a:endParaRPr lang="zh-CN" altLang="en-US"/>
          </a:p>
          <a:p>
            <a:pPr algn="l"/>
            <a:r>
              <a:rPr lang="en-US" altLang="zh-CN"/>
              <a:t>2</a:t>
            </a:r>
            <a:r>
              <a:rPr lang="zh-CN" altLang="en-US"/>
              <a:t>、存在的问题</a:t>
            </a:r>
            <a:endParaRPr lang="zh-CN" altLang="en-US"/>
          </a:p>
          <a:p>
            <a:pPr algn="l"/>
            <a:r>
              <a:rPr lang="en-US" altLang="zh-CN"/>
              <a:t>3</a:t>
            </a:r>
            <a:r>
              <a:rPr lang="zh-CN" altLang="en-US"/>
              <a:t>、解决方案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4000" y="182880"/>
            <a:ext cx="9144000" cy="796925"/>
          </a:xfrm>
        </p:spPr>
        <p:txBody>
          <a:bodyPr>
            <a:normAutofit/>
          </a:bodyPr>
          <a:p>
            <a:pPr algn="l"/>
            <a:r>
              <a:rPr lang="zh-CN" altLang="en-US" sz="4000">
                <a:sym typeface="+mn-ea"/>
              </a:rPr>
              <a:t>结构演变</a:t>
            </a:r>
            <a:endParaRPr lang="zh-CN" altLang="en-US" sz="40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8930" y="1063625"/>
            <a:ext cx="11543030" cy="5471160"/>
          </a:xfrm>
        </p:spPr>
        <p:txBody>
          <a:bodyPr/>
          <a:p>
            <a:pPr algn="l"/>
            <a:r>
              <a:rPr lang="en-US" altLang="zh-CN"/>
              <a:t>1</a:t>
            </a:r>
            <a:r>
              <a:rPr lang="zh-CN" altLang="en-US"/>
              <a:t>、纯</a:t>
            </a:r>
            <a:r>
              <a:rPr lang="en-US" altLang="zh-CN"/>
              <a:t>jsp</a:t>
            </a:r>
            <a:r>
              <a:rPr lang="zh-CN" altLang="en-US"/>
              <a:t>后端模板（泛指各种后端模板）</a:t>
            </a:r>
            <a:endParaRPr lang="zh-CN" altLang="en-US"/>
          </a:p>
          <a:p>
            <a:pPr algn="l"/>
            <a:r>
              <a:rPr lang="en-US" altLang="zh-CN"/>
              <a:t>       </a:t>
            </a:r>
            <a:r>
              <a:rPr lang="zh-CN" altLang="en-US"/>
              <a:t>好处：</a:t>
            </a:r>
            <a:r>
              <a:rPr lang="en-US" altLang="zh-CN"/>
              <a:t>1</a:t>
            </a:r>
            <a:r>
              <a:rPr lang="zh-CN" altLang="en-US"/>
              <a:t>、存后端语言编写，只需要一次网络连接就可以把模板和数据整合之后的</a:t>
            </a:r>
            <a:r>
              <a:rPr lang="en-US" altLang="zh-CN"/>
              <a:t>		 html</a:t>
            </a:r>
            <a:r>
              <a:rPr lang="zh-CN" altLang="en-US"/>
              <a:t>抓取过来，速度快</a:t>
            </a:r>
            <a:r>
              <a:rPr lang="en-US" altLang="zh-CN"/>
              <a:t>*</a:t>
            </a:r>
            <a:endParaRPr lang="en-US" altLang="zh-CN"/>
          </a:p>
          <a:p>
            <a:pPr algn="l"/>
            <a:r>
              <a:rPr lang="en-US" altLang="zh-CN"/>
              <a:t>	       </a:t>
            </a:r>
            <a:endParaRPr lang="en-US" altLang="zh-CN"/>
          </a:p>
          <a:p>
            <a:pPr algn="l"/>
            <a:endParaRPr lang="zh-CN" altLang="en-US"/>
          </a:p>
          <a:p>
            <a:pPr algn="l"/>
            <a:r>
              <a:rPr lang="en-US" altLang="zh-CN"/>
              <a:t>       </a:t>
            </a:r>
            <a:r>
              <a:rPr lang="zh-CN" altLang="en-US"/>
              <a:t>问题：</a:t>
            </a:r>
            <a:r>
              <a:rPr lang="en-US" altLang="zh-CN"/>
              <a:t>1</a:t>
            </a:r>
            <a:r>
              <a:rPr lang="zh-CN" altLang="en-US"/>
              <a:t>、对前端同学门槛稍高，需要学习</a:t>
            </a:r>
            <a:endParaRPr lang="zh-CN" altLang="en-US"/>
          </a:p>
          <a:p>
            <a:pPr algn="l"/>
            <a:r>
              <a:rPr lang="en-US" altLang="zh-CN"/>
              <a:t>	       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、结构较前端模板复杂，书写格式不好看，尤其</a:t>
            </a:r>
            <a:r>
              <a:rPr lang="en-US" altLang="zh-CN">
                <a:sym typeface="+mn-ea"/>
              </a:rPr>
              <a:t>jsp</a:t>
            </a:r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                    3</a:t>
            </a:r>
            <a:r>
              <a:rPr lang="zh-CN" altLang="en-US">
                <a:sym typeface="+mn-ea"/>
              </a:rPr>
              <a:t>、耦合性强，前端与后端无法分离</a:t>
            </a:r>
            <a:endParaRPr lang="en-US" altLang="zh-CN">
              <a:sym typeface="+mn-ea"/>
            </a:endParaRPr>
          </a:p>
          <a:p>
            <a:pPr algn="l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4000" y="182880"/>
            <a:ext cx="9144000" cy="796925"/>
          </a:xfrm>
        </p:spPr>
        <p:txBody>
          <a:bodyPr>
            <a:normAutofit/>
          </a:bodyPr>
          <a:p>
            <a:pPr algn="l"/>
            <a:r>
              <a:rPr lang="zh-CN" altLang="en-US" sz="4000">
                <a:sym typeface="+mn-ea"/>
              </a:rPr>
              <a:t>结构演变</a:t>
            </a:r>
            <a:endParaRPr lang="zh-CN" altLang="en-US" sz="40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8930" y="1063625"/>
            <a:ext cx="11543030" cy="5471160"/>
          </a:xfrm>
        </p:spPr>
        <p:txBody>
          <a:bodyPr/>
          <a:p>
            <a:pPr algn="l"/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jsp</a:t>
            </a:r>
            <a:r>
              <a:rPr lang="zh-CN" altLang="en-US"/>
              <a:t> </a:t>
            </a:r>
            <a:r>
              <a:rPr lang="en-US" altLang="zh-CN"/>
              <a:t>+ </a:t>
            </a:r>
            <a:r>
              <a:rPr lang="zh-CN" altLang="en-US"/>
              <a:t>前端模板</a:t>
            </a:r>
            <a:endParaRPr lang="en-US" altLang="zh-CN"/>
          </a:p>
          <a:p>
            <a:pPr algn="l"/>
            <a:r>
              <a:rPr lang="en-US" altLang="zh-CN"/>
              <a:t>       </a:t>
            </a:r>
            <a:r>
              <a:rPr lang="zh-CN" altLang="en-US"/>
              <a:t>好处：既可以用后端模板，也可以用前端模板，灵活选择</a:t>
            </a:r>
            <a:endParaRPr lang="en-US" altLang="zh-CN"/>
          </a:p>
          <a:p>
            <a:pPr algn="l"/>
            <a:r>
              <a:rPr lang="en-US" altLang="zh-CN"/>
              <a:t>	</a:t>
            </a:r>
            <a:endParaRPr lang="en-US" altLang="zh-CN"/>
          </a:p>
          <a:p>
            <a:pPr algn="l"/>
            <a:r>
              <a:rPr lang="en-US" altLang="zh-CN"/>
              <a:t>       </a:t>
            </a:r>
            <a:r>
              <a:rPr lang="zh-CN" altLang="en-US"/>
              <a:t>问题：如果有些用</a:t>
            </a:r>
            <a:r>
              <a:rPr lang="en-US" altLang="zh-CN"/>
              <a:t>jsp</a:t>
            </a:r>
            <a:r>
              <a:rPr lang="zh-CN" altLang="en-US"/>
              <a:t>有些用前端模板，</a:t>
            </a:r>
            <a:r>
              <a:rPr lang="zh-CN" altLang="en-US">
                <a:sym typeface="+mn-ea"/>
              </a:rPr>
              <a:t>分离不彻底，混乱且不好维护。</a:t>
            </a:r>
            <a:endParaRPr lang="zh-CN" altLang="en-US"/>
          </a:p>
          <a:p>
            <a:pPr algn="l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4000" y="182880"/>
            <a:ext cx="9144000" cy="796925"/>
          </a:xfrm>
        </p:spPr>
        <p:txBody>
          <a:bodyPr>
            <a:normAutofit/>
          </a:bodyPr>
          <a:p>
            <a:pPr algn="l"/>
            <a:r>
              <a:rPr lang="zh-CN" altLang="en-US" sz="4000">
                <a:sym typeface="+mn-ea"/>
              </a:rPr>
              <a:t>结构演变</a:t>
            </a:r>
            <a:endParaRPr lang="zh-CN" altLang="en-US" sz="40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8930" y="1063625"/>
            <a:ext cx="11543030" cy="5471160"/>
          </a:xfrm>
        </p:spPr>
        <p:txBody>
          <a:bodyPr/>
          <a:p>
            <a:pPr algn="l"/>
            <a:r>
              <a:rPr lang="en-US" altLang="zh-CN"/>
              <a:t>3</a:t>
            </a:r>
            <a:r>
              <a:rPr lang="zh-CN" altLang="en-US"/>
              <a:t>、纯前端模板 </a:t>
            </a:r>
            <a:r>
              <a:rPr lang="en-US" altLang="zh-CN"/>
              <a:t>+ </a:t>
            </a:r>
            <a:r>
              <a:rPr lang="zh-CN" altLang="en-US"/>
              <a:t>单页</a:t>
            </a:r>
            <a:r>
              <a:rPr lang="en-US" altLang="zh-CN"/>
              <a:t>+</a:t>
            </a:r>
            <a:r>
              <a:rPr lang="zh-CN" altLang="en-US"/>
              <a:t>前端构建</a:t>
            </a:r>
            <a:endParaRPr lang="zh-CN" altLang="en-US"/>
          </a:p>
          <a:p>
            <a:pPr algn="l"/>
            <a:r>
              <a:rPr lang="en-US" altLang="zh-CN"/>
              <a:t>       </a:t>
            </a:r>
            <a:r>
              <a:rPr lang="zh-CN" altLang="en-US"/>
              <a:t>方法：只有一个</a:t>
            </a:r>
            <a:r>
              <a:rPr lang="zh-CN" altLang="en-US">
                <a:sym typeface="+mn-ea"/>
              </a:rPr>
              <a:t>后端</a:t>
            </a:r>
            <a:r>
              <a:rPr lang="zh-CN" altLang="en-US"/>
              <a:t>页面作为前端</a:t>
            </a:r>
            <a:r>
              <a:rPr lang="zh-CN"/>
              <a:t>模板的</a:t>
            </a:r>
            <a:r>
              <a:rPr lang="zh-CN" altLang="en-US"/>
              <a:t>寄宿</a:t>
            </a:r>
            <a:endParaRPr lang="zh-CN" altLang="en-US"/>
          </a:p>
          <a:p>
            <a:pPr algn="l"/>
            <a:r>
              <a:rPr lang="zh-CN" altLang="en-US"/>
              <a:t>                    前端通过路由来模拟不同的页面</a:t>
            </a:r>
            <a:endParaRPr lang="zh-CN" altLang="en-US"/>
          </a:p>
          <a:p>
            <a:pPr algn="l"/>
            <a:r>
              <a:rPr lang="zh-CN" altLang="en-US"/>
              <a:t>                    所有页面的模板都编译为</a:t>
            </a:r>
            <a:r>
              <a:rPr lang="en-US" altLang="zh-CN"/>
              <a:t>js</a:t>
            </a:r>
            <a:r>
              <a:rPr lang="zh-CN" altLang="en-US"/>
              <a:t>文件，引入寄宿页面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       </a:t>
            </a:r>
            <a:r>
              <a:rPr lang="zh-CN" altLang="en-US"/>
              <a:t>好处：首次将所有模板和样式都下载到本地，以后只需拉取数据渲染，提高了页</a:t>
            </a:r>
            <a:r>
              <a:rPr lang="en-US" altLang="zh-CN"/>
              <a:t>	       </a:t>
            </a:r>
            <a:r>
              <a:rPr lang="zh-CN" altLang="en-US"/>
              <a:t>面响应速度。优化用户体验。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       </a:t>
            </a:r>
            <a:r>
              <a:rPr lang="zh-CN" altLang="en-US"/>
              <a:t>问题：现阶段页面生命周期，状态保持，加载速度还有待改进。</a:t>
            </a:r>
            <a:endParaRPr lang="zh-CN" altLang="en-US"/>
          </a:p>
          <a:p>
            <a:pPr algn="l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4000" y="182880"/>
            <a:ext cx="9144000" cy="796925"/>
          </a:xfrm>
        </p:spPr>
        <p:txBody>
          <a:bodyPr>
            <a:normAutofit/>
          </a:bodyPr>
          <a:p>
            <a:pPr algn="l"/>
            <a:r>
              <a:rPr lang="zh-CN" altLang="en-US" sz="4000"/>
              <a:t>现阶段存在的问题</a:t>
            </a:r>
            <a:endParaRPr lang="zh-CN" altLang="en-US" sz="40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8930" y="1063625"/>
            <a:ext cx="11543030" cy="5471160"/>
          </a:xfrm>
        </p:spPr>
        <p:txBody>
          <a:bodyPr/>
          <a:p>
            <a:pPr algn="l"/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zh-CN" altLang="en-US">
                <a:sym typeface="+mn-ea"/>
              </a:rPr>
              <a:t>状态保持</a:t>
            </a:r>
            <a:r>
              <a:rPr lang="en-US" altLang="zh-CN"/>
              <a:t>      </a:t>
            </a:r>
            <a:endParaRPr lang="en-US" altLang="zh-CN"/>
          </a:p>
          <a:p>
            <a:pPr algn="l"/>
            <a:r>
              <a:rPr lang="en-US" altLang="zh-CN"/>
              <a:t>       </a:t>
            </a:r>
            <a:r>
              <a:rPr lang="zh-CN" altLang="en-US"/>
              <a:t>要保持的要素：滚动高度，当前页面元素，当前页面状态属性，如：当前页数，排序条件等。</a:t>
            </a:r>
            <a:endParaRPr lang="zh-CN" altLang="en-US"/>
          </a:p>
          <a:p>
            <a:pPr algn="l"/>
            <a:r>
              <a:rPr lang="en-US" altLang="zh-CN"/>
              <a:t> </a:t>
            </a:r>
            <a:endParaRPr lang="en-US" altLang="zh-CN"/>
          </a:p>
          <a:p>
            <a:pPr algn="l"/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zh-CN" altLang="en-US">
                <a:sym typeface="+mn-ea"/>
              </a:rPr>
              <a:t>加载速度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        </a:t>
            </a:r>
            <a:r>
              <a:rPr lang="zh-CN" altLang="en-US">
                <a:sym typeface="+mn-ea"/>
              </a:rPr>
              <a:t>优化首页加载速度，把首页的样式和模板单独摘出来，其他页面元素按需加载。</a:t>
            </a:r>
            <a:endParaRPr lang="zh-CN" altLang="en-US">
              <a:sym typeface="+mn-ea"/>
            </a:endParaRPr>
          </a:p>
          <a:p>
            <a:pPr algn="l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642</Words>
  <Application>WPS 演示</Application>
  <PresentationFormat>宽屏</PresentationFormat>
  <Paragraphs>46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H5前端介绍</vt:lpstr>
      <vt:lpstr>结构演变</vt:lpstr>
      <vt:lpstr>结构演变</vt:lpstr>
      <vt:lpstr>结构演变</vt:lpstr>
      <vt:lpstr>现阶段存在的问题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James</cp:lastModifiedBy>
  <cp:revision>46</cp:revision>
  <dcterms:created xsi:type="dcterms:W3CDTF">2015-05-05T08:02:00Z</dcterms:created>
  <dcterms:modified xsi:type="dcterms:W3CDTF">2016-08-11T14:52:05Z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