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1" r:id="rId2"/>
    <p:sldId id="322" r:id="rId3"/>
    <p:sldId id="323" r:id="rId4"/>
    <p:sldId id="328" r:id="rId5"/>
    <p:sldId id="329" r:id="rId6"/>
    <p:sldId id="324" r:id="rId7"/>
    <p:sldId id="335" r:id="rId8"/>
    <p:sldId id="333" r:id="rId9"/>
    <p:sldId id="332" r:id="rId10"/>
    <p:sldId id="325" r:id="rId11"/>
    <p:sldId id="337" r:id="rId12"/>
    <p:sldId id="338" r:id="rId13"/>
    <p:sldId id="339" r:id="rId14"/>
    <p:sldId id="326" r:id="rId15"/>
    <p:sldId id="344" r:id="rId16"/>
    <p:sldId id="345" r:id="rId17"/>
    <p:sldId id="32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2E3"/>
    <a:srgbClr val="ADDDEB"/>
    <a:srgbClr val="526372"/>
    <a:srgbClr val="4D5D6B"/>
    <a:srgbClr val="5A6C7D"/>
    <a:srgbClr val="C7E9B4"/>
    <a:srgbClr val="BFD997"/>
    <a:srgbClr val="7FA995"/>
    <a:srgbClr val="CCEB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6314" autoAdjust="0"/>
  </p:normalViewPr>
  <p:slideViewPr>
    <p:cSldViewPr snapToGrid="0">
      <p:cViewPr varScale="1">
        <p:scale>
          <a:sx n="81" d="100"/>
          <a:sy n="81" d="100"/>
        </p:scale>
        <p:origin x="74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6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6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0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7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81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97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86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0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4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2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6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60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2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9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491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v385645.htm#quote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sogou.com/lemma/ShowInnerLink.htm?lemmaId=46445&amp;ss_c=ssc.citiao.link" TargetMode="External"/><Relationship Id="rId5" Type="http://schemas.openxmlformats.org/officeDocument/2006/relationships/hyperlink" Target="https://baike.sogou.com/lemma/ShowInnerLink.htm?lemmaId=145738&amp;ss_c=ssc.citiao.link" TargetMode="External"/><Relationship Id="rId4" Type="http://schemas.openxmlformats.org/officeDocument/2006/relationships/hyperlink" Target="https://baike.sogou.com/lemma/ShowInnerLink.htm?lemmaId=8321916&amp;ss_c=ssc.citiao.link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sogou.com/lemma/ShowInnerLink.htm?lemmaId=738475&amp;ss_c=ssc.citiao.link" TargetMode="External"/><Relationship Id="rId3" Type="http://schemas.openxmlformats.org/officeDocument/2006/relationships/hyperlink" Target="https://baike.sogou.com/lemma/ShowInnerLink.htm?lemmaId=1495088&amp;ss_c=ssc.citiao.link" TargetMode="External"/><Relationship Id="rId7" Type="http://schemas.openxmlformats.org/officeDocument/2006/relationships/hyperlink" Target="https://baike.sogou.com/lemma/ShowInnerLink.htm?lemmaId=7851749&amp;ss_c=ssc.citiao.lin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sogou.com/lemma/ShowInnerLink.htm?lemmaId=6548295&amp;ss_c=ssc.citiao.link" TargetMode="External"/><Relationship Id="rId5" Type="http://schemas.openxmlformats.org/officeDocument/2006/relationships/hyperlink" Target="https://baike.sogou.com/lemma/ShowInnerLink.htm?lemmaId=34533231&amp;ss_c=ssc.citiao.link" TargetMode="External"/><Relationship Id="rId10" Type="http://schemas.openxmlformats.org/officeDocument/2006/relationships/image" Target="../media/image14.jpg"/><Relationship Id="rId4" Type="http://schemas.openxmlformats.org/officeDocument/2006/relationships/hyperlink" Target="https://baike.sogou.com/lemma/ShowInnerLink.htm?lemmaId=13839&amp;ss_c=ssc.citiao.link" TargetMode="External"/><Relationship Id="rId9" Type="http://schemas.openxmlformats.org/officeDocument/2006/relationships/hyperlink" Target="https://baike.sogou.com/lemma/ShowInnerLink.htm?lemmaId=4980589&amp;ss_c=ssc.citiao.lin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lemma/ShowInnerLink.htm?lemmaId=77000&amp;ss_c=ssc.citiao.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sogou.com/lemma/ShowInnerLink.htm?lemmaId=43418&amp;ss_c=ssc.citiao.link" TargetMode="External"/><Relationship Id="rId5" Type="http://schemas.openxmlformats.org/officeDocument/2006/relationships/hyperlink" Target="https://baike.sogou.com/lemma/ShowInnerLink.htm?lemmaId=60805670&amp;ss_c=ssc.citiao.link" TargetMode="External"/><Relationship Id="rId4" Type="http://schemas.openxmlformats.org/officeDocument/2006/relationships/hyperlink" Target="https://baike.sogou.com/lemma/ShowInnerLink.htm?lemmaId=7566676&amp;ss_c=ssc.citiao.lin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lemma/ShowInnerLink.htm?lemmaId=18464371&amp;ss_c=ssc.citiao.link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95506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3203909" y="2471436"/>
            <a:ext cx="44322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一份简单的</a:t>
            </a:r>
            <a:endParaRPr lang="en-US" altLang="zh-CN" sz="6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自我介绍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7665303" y="2174854"/>
            <a:ext cx="1242204" cy="2716822"/>
          </a:xfrm>
          <a:prstGeom prst="rect">
            <a:avLst/>
          </a:prstGeom>
          <a:solidFill>
            <a:srgbClr val="ADDD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7723599" y="2305502"/>
            <a:ext cx="1107996" cy="2481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字魂27号-布丁体" panose="00000500000000000000" pitchFamily="2" charset="-122"/>
              </a:rPr>
              <a:t>2020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字魂27号-布丁体" panose="000005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739136" y="3373262"/>
            <a:ext cx="339690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我的学校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28344A-8B61-4B0D-AB3B-367861B374CC}"/>
              </a:ext>
            </a:extLst>
          </p:cNvPr>
          <p:cNvSpPr txBox="1"/>
          <p:nvPr/>
        </p:nvSpPr>
        <p:spPr>
          <a:xfrm>
            <a:off x="5042441" y="4232655"/>
            <a:ext cx="262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武汉科技大学城市学院</a:t>
            </a:r>
          </a:p>
        </p:txBody>
      </p:sp>
    </p:spTree>
    <p:extLst>
      <p:ext uri="{BB962C8B-B14F-4D97-AF65-F5344CB8AC3E}">
        <p14:creationId xmlns:p14="http://schemas.microsoft.com/office/powerpoint/2010/main" val="2954503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 animBg="1"/>
      <p:bldP spid="42" grpId="0" animBg="1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4ED84D88-1306-486A-8695-95901B941D3E}"/>
              </a:ext>
            </a:extLst>
          </p:cNvPr>
          <p:cNvSpPr/>
          <p:nvPr/>
        </p:nvSpPr>
        <p:spPr>
          <a:xfrm>
            <a:off x="0" y="1065010"/>
            <a:ext cx="11016551" cy="5792989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4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120639" y="870596"/>
            <a:ext cx="200667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我的学校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7C98BA6-E4F7-40AC-906A-B128328E5796}"/>
              </a:ext>
            </a:extLst>
          </p:cNvPr>
          <p:cNvGrpSpPr/>
          <p:nvPr/>
        </p:nvGrpSpPr>
        <p:grpSpPr>
          <a:xfrm>
            <a:off x="1338546" y="2056811"/>
            <a:ext cx="990602" cy="3547338"/>
            <a:chOff x="562575" y="1083772"/>
            <a:chExt cx="990602" cy="3547338"/>
          </a:xfrm>
          <a:solidFill>
            <a:srgbClr val="F6E2E3"/>
          </a:solidFill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283247-90A3-4A58-921C-53B6C6A98866}"/>
                </a:ext>
              </a:extLst>
            </p:cNvPr>
            <p:cNvGrpSpPr/>
            <p:nvPr/>
          </p:nvGrpSpPr>
          <p:grpSpPr>
            <a:xfrm>
              <a:off x="562575" y="1083772"/>
              <a:ext cx="990602" cy="3506894"/>
              <a:chOff x="751904" y="1267983"/>
              <a:chExt cx="1323980" cy="4687107"/>
            </a:xfrm>
            <a:grpFill/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7CF2F8E6-195A-447A-ADF7-7257790ACB6B}"/>
                  </a:ext>
                </a:extLst>
              </p:cNvPr>
              <p:cNvCxnSpPr/>
              <p:nvPr/>
            </p:nvCxnSpPr>
            <p:spPr>
              <a:xfrm>
                <a:off x="1414232" y="1267983"/>
                <a:ext cx="0" cy="3358031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E26E02B-8CF8-4B25-A773-1D0254A8935B}"/>
                  </a:ext>
                </a:extLst>
              </p:cNvPr>
              <p:cNvSpPr/>
              <p:nvPr/>
            </p:nvSpPr>
            <p:spPr>
              <a:xfrm>
                <a:off x="751904" y="4631110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7AB4D23-102A-46BA-97B4-8709D347FF49}"/>
                </a:ext>
              </a:extLst>
            </p:cNvPr>
            <p:cNvGrpSpPr/>
            <p:nvPr/>
          </p:nvGrpSpPr>
          <p:grpSpPr>
            <a:xfrm>
              <a:off x="608833" y="3733024"/>
              <a:ext cx="898087" cy="898086"/>
              <a:chOff x="608833" y="3733024"/>
              <a:chExt cx="898087" cy="898086"/>
            </a:xfrm>
            <a:grpFill/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02942B1-74E9-4270-AF04-C11889BA8D51}"/>
                  </a:ext>
                </a:extLst>
              </p:cNvPr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5" name="文本框 24">
                <a:extLst>
                  <a:ext uri="{FF2B5EF4-FFF2-40B4-BE49-F238E27FC236}">
                    <a16:creationId xmlns:a16="http://schemas.microsoft.com/office/drawing/2014/main" id="{C0BE40F8-D49B-448E-9B04-E181A12CA5D0}"/>
                  </a:ext>
                </a:extLst>
              </p:cNvPr>
              <p:cNvSpPr txBox="1"/>
              <p:nvPr/>
            </p:nvSpPr>
            <p:spPr>
              <a:xfrm>
                <a:off x="788580" y="3991453"/>
                <a:ext cx="595035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励志</a:t>
                </a:r>
                <a:endParaRPr lang="en-US" altLang="zh-CN" sz="1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  <a:p>
                <a:endParaRPr lang="zh-CN" altLang="en-US" sz="1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6508526-B8CB-465D-B206-83628BE40018}"/>
              </a:ext>
            </a:extLst>
          </p:cNvPr>
          <p:cNvCxnSpPr/>
          <p:nvPr/>
        </p:nvCxnSpPr>
        <p:spPr>
          <a:xfrm>
            <a:off x="715734" y="2041031"/>
            <a:ext cx="717221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AFDFD2C-641C-499A-AA78-7B1A9EAC0ED4}"/>
              </a:ext>
            </a:extLst>
          </p:cNvPr>
          <p:cNvGrpSpPr/>
          <p:nvPr/>
        </p:nvGrpSpPr>
        <p:grpSpPr>
          <a:xfrm>
            <a:off x="2328894" y="2041031"/>
            <a:ext cx="990602" cy="2260903"/>
            <a:chOff x="1613160" y="1083724"/>
            <a:chExt cx="990602" cy="2260903"/>
          </a:xfrm>
          <a:solidFill>
            <a:srgbClr val="ADDDEB"/>
          </a:solidFill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589E13E-A9D8-46DF-8146-2174E361C881}"/>
                </a:ext>
              </a:extLst>
            </p:cNvPr>
            <p:cNvGrpSpPr/>
            <p:nvPr/>
          </p:nvGrpSpPr>
          <p:grpSpPr>
            <a:xfrm>
              <a:off x="1613160" y="1083724"/>
              <a:ext cx="990602" cy="2227897"/>
              <a:chOff x="2156053" y="1267920"/>
              <a:chExt cx="1323980" cy="2977675"/>
            </a:xfrm>
            <a:grpFill/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36E8DDA-4283-4E4E-8EB2-C553B62DF577}"/>
                  </a:ext>
                </a:extLst>
              </p:cNvPr>
              <p:cNvCxnSpPr/>
              <p:nvPr/>
            </p:nvCxnSpPr>
            <p:spPr>
              <a:xfrm>
                <a:off x="2818381" y="1267920"/>
                <a:ext cx="0" cy="1648599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弧形 27">
                <a:extLst>
                  <a:ext uri="{FF2B5EF4-FFF2-40B4-BE49-F238E27FC236}">
                    <a16:creationId xmlns:a16="http://schemas.microsoft.com/office/drawing/2014/main" id="{72533104-BB05-4FC1-B3BB-C4951F447FF8}"/>
                  </a:ext>
                </a:extLst>
              </p:cNvPr>
              <p:cNvSpPr/>
              <p:nvPr/>
            </p:nvSpPr>
            <p:spPr>
              <a:xfrm>
                <a:off x="2156053" y="2921615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F95E0B3-D9DC-45CD-A7C2-D077CB3626C8}"/>
                </a:ext>
              </a:extLst>
            </p:cNvPr>
            <p:cNvGrpSpPr/>
            <p:nvPr/>
          </p:nvGrpSpPr>
          <p:grpSpPr>
            <a:xfrm>
              <a:off x="1657002" y="2446541"/>
              <a:ext cx="898087" cy="898086"/>
              <a:chOff x="606418" y="3688749"/>
              <a:chExt cx="898087" cy="898086"/>
            </a:xfrm>
            <a:grpFill/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1938BEE-78B1-45D1-899E-90827F86C1F8}"/>
                  </a:ext>
                </a:extLst>
              </p:cNvPr>
              <p:cNvSpPr/>
              <p:nvPr/>
            </p:nvSpPr>
            <p:spPr>
              <a:xfrm>
                <a:off x="606418" y="3688749"/>
                <a:ext cx="898087" cy="898086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6" name="文本框 24">
                <a:extLst>
                  <a:ext uri="{FF2B5EF4-FFF2-40B4-BE49-F238E27FC236}">
                    <a16:creationId xmlns:a16="http://schemas.microsoft.com/office/drawing/2014/main" id="{3CFE009B-5E39-4C42-9809-1C0708E7401C}"/>
                  </a:ext>
                </a:extLst>
              </p:cNvPr>
              <p:cNvSpPr txBox="1"/>
              <p:nvPr/>
            </p:nvSpPr>
            <p:spPr>
              <a:xfrm>
                <a:off x="757166" y="3936584"/>
                <a:ext cx="595035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修德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53AE7BA-B4B7-475E-BDA5-590F9B647712}"/>
              </a:ext>
            </a:extLst>
          </p:cNvPr>
          <p:cNvGrpSpPr/>
          <p:nvPr/>
        </p:nvGrpSpPr>
        <p:grpSpPr>
          <a:xfrm>
            <a:off x="3472089" y="2041031"/>
            <a:ext cx="990602" cy="2831795"/>
            <a:chOff x="2756355" y="1083724"/>
            <a:chExt cx="990602" cy="2831795"/>
          </a:xfrm>
          <a:solidFill>
            <a:srgbClr val="F6E2E3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A5A9515-86B6-4DBA-A61E-CA705B6FAC2F}"/>
                </a:ext>
              </a:extLst>
            </p:cNvPr>
            <p:cNvGrpSpPr/>
            <p:nvPr/>
          </p:nvGrpSpPr>
          <p:grpSpPr>
            <a:xfrm>
              <a:off x="2756355" y="1083724"/>
              <a:ext cx="990602" cy="2774344"/>
              <a:chOff x="3683979" y="1267920"/>
              <a:chExt cx="1323980" cy="3708024"/>
            </a:xfrm>
            <a:grpFill/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8900380-1E8A-491D-BEB8-EB5551889AD7}"/>
                  </a:ext>
                </a:extLst>
              </p:cNvPr>
              <p:cNvCxnSpPr/>
              <p:nvPr/>
            </p:nvCxnSpPr>
            <p:spPr>
              <a:xfrm>
                <a:off x="4346307" y="1267920"/>
                <a:ext cx="0" cy="2378948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76C23F4E-1599-4E4B-8B70-BFA2141A9BBC}"/>
                  </a:ext>
                </a:extLst>
              </p:cNvPr>
              <p:cNvSpPr/>
              <p:nvPr/>
            </p:nvSpPr>
            <p:spPr>
              <a:xfrm>
                <a:off x="3683979" y="3651964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1066697-1884-4713-BACB-7EC430267A95}"/>
                </a:ext>
              </a:extLst>
            </p:cNvPr>
            <p:cNvGrpSpPr/>
            <p:nvPr/>
          </p:nvGrpSpPr>
          <p:grpSpPr>
            <a:xfrm>
              <a:off x="2802612" y="3017433"/>
              <a:ext cx="898087" cy="898086"/>
              <a:chOff x="608833" y="3733024"/>
              <a:chExt cx="898087" cy="898086"/>
            </a:xfrm>
            <a:grpFill/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989B6A2-5648-4D21-BFF8-5410EF0AD7A8}"/>
                  </a:ext>
                </a:extLst>
              </p:cNvPr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AC90BFA-F64A-4C25-9E96-897202DA8FF3}"/>
                  </a:ext>
                </a:extLst>
              </p:cNvPr>
              <p:cNvSpPr txBox="1"/>
              <p:nvPr/>
            </p:nvSpPr>
            <p:spPr>
              <a:xfrm>
                <a:off x="776519" y="4012790"/>
                <a:ext cx="595035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勤学</a:t>
                </a: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938F024-49F1-41D0-B703-76A8E18574FD}"/>
              </a:ext>
            </a:extLst>
          </p:cNvPr>
          <p:cNvGrpSpPr/>
          <p:nvPr/>
        </p:nvGrpSpPr>
        <p:grpSpPr>
          <a:xfrm>
            <a:off x="4517269" y="2050168"/>
            <a:ext cx="990602" cy="1924572"/>
            <a:chOff x="3801535" y="1092861"/>
            <a:chExt cx="990602" cy="1924572"/>
          </a:xfrm>
          <a:solidFill>
            <a:srgbClr val="ADDDEB"/>
          </a:solidFill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1A763BE-5C50-4A0C-8C52-77173D37D66C}"/>
                </a:ext>
              </a:extLst>
            </p:cNvPr>
            <p:cNvGrpSpPr/>
            <p:nvPr/>
          </p:nvGrpSpPr>
          <p:grpSpPr>
            <a:xfrm>
              <a:off x="3801535" y="1092861"/>
              <a:ext cx="990602" cy="1872126"/>
              <a:chOff x="5080905" y="1263803"/>
              <a:chExt cx="1323980" cy="2502173"/>
            </a:xfrm>
            <a:grpFill/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E78247F-E484-4246-BAC4-B3D52F5FDC50}"/>
                  </a:ext>
                </a:extLst>
              </p:cNvPr>
              <p:cNvCxnSpPr/>
              <p:nvPr/>
            </p:nvCxnSpPr>
            <p:spPr>
              <a:xfrm>
                <a:off x="5743233" y="1263803"/>
                <a:ext cx="0" cy="1173097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69102DD5-BC4F-4437-92CD-7C2ED313408A}"/>
                  </a:ext>
                </a:extLst>
              </p:cNvPr>
              <p:cNvSpPr/>
              <p:nvPr/>
            </p:nvSpPr>
            <p:spPr>
              <a:xfrm>
                <a:off x="5080905" y="2441996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98FD276-CC3B-4431-B5D4-2BD224705D9D}"/>
                </a:ext>
              </a:extLst>
            </p:cNvPr>
            <p:cNvGrpSpPr/>
            <p:nvPr/>
          </p:nvGrpSpPr>
          <p:grpSpPr>
            <a:xfrm>
              <a:off x="3847792" y="2119347"/>
              <a:ext cx="898087" cy="898086"/>
              <a:chOff x="608833" y="3733024"/>
              <a:chExt cx="898087" cy="898086"/>
            </a:xfrm>
            <a:grpFill/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AEF3CBD-89BD-4D0A-8CC3-368DAD902B0A}"/>
                  </a:ext>
                </a:extLst>
              </p:cNvPr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0" name="文本框 24">
                <a:extLst>
                  <a:ext uri="{FF2B5EF4-FFF2-40B4-BE49-F238E27FC236}">
                    <a16:creationId xmlns:a16="http://schemas.microsoft.com/office/drawing/2014/main" id="{3564186E-5DB7-4741-B561-41F0A8456CF0}"/>
                  </a:ext>
                </a:extLst>
              </p:cNvPr>
              <p:cNvSpPr txBox="1"/>
              <p:nvPr/>
            </p:nvSpPr>
            <p:spPr>
              <a:xfrm>
                <a:off x="773457" y="3969420"/>
                <a:ext cx="595035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创新</a:t>
                </a:r>
              </a:p>
            </p:txBody>
          </p:sp>
        </p:grpSp>
      </p:grpSp>
      <p:grpSp>
        <p:nvGrpSpPr>
          <p:cNvPr id="43" name="Group 24">
            <a:extLst>
              <a:ext uri="{FF2B5EF4-FFF2-40B4-BE49-F238E27FC236}">
                <a16:creationId xmlns:a16="http://schemas.microsoft.com/office/drawing/2014/main" id="{A7C1F570-9C8A-4184-9E8B-9031126E3D2A}"/>
              </a:ext>
            </a:extLst>
          </p:cNvPr>
          <p:cNvGrpSpPr/>
          <p:nvPr/>
        </p:nvGrpSpPr>
        <p:grpSpPr bwMode="auto">
          <a:xfrm>
            <a:off x="6627972" y="4312525"/>
            <a:ext cx="3322521" cy="768884"/>
            <a:chOff x="180" y="2769"/>
            <a:chExt cx="2172" cy="659"/>
          </a:xfrm>
        </p:grpSpPr>
        <p:sp>
          <p:nvSpPr>
            <p:cNvPr id="44" name="文本框 9">
              <a:extLst>
                <a:ext uri="{FF2B5EF4-FFF2-40B4-BE49-F238E27FC236}">
                  <a16:creationId xmlns:a16="http://schemas.microsoft.com/office/drawing/2014/main" id="{624AC197-ACED-4DBA-80B2-E7A5971D4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2769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  <a:cs typeface="Arial" panose="020B0604020202020204" pitchFamily="34" charset="0"/>
              </a:endParaRPr>
            </a:p>
          </p:txBody>
        </p:sp>
        <p:sp>
          <p:nvSpPr>
            <p:cNvPr id="45" name="矩形 10">
              <a:extLst>
                <a:ext uri="{FF2B5EF4-FFF2-40B4-BE49-F238E27FC236}">
                  <a16:creationId xmlns:a16="http://schemas.microsoft.com/office/drawing/2014/main" id="{DCA013C6-4135-472C-AD00-83393D78A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877" cy="2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endParaRPr>
            </a:p>
          </p:txBody>
        </p:sp>
      </p:grpSp>
      <p:grpSp>
        <p:nvGrpSpPr>
          <p:cNvPr id="46" name="Group 24">
            <a:extLst>
              <a:ext uri="{FF2B5EF4-FFF2-40B4-BE49-F238E27FC236}">
                <a16:creationId xmlns:a16="http://schemas.microsoft.com/office/drawing/2014/main" id="{EFF1F8C7-8786-4A52-918F-69A8F805501E}"/>
              </a:ext>
            </a:extLst>
          </p:cNvPr>
          <p:cNvGrpSpPr/>
          <p:nvPr/>
        </p:nvGrpSpPr>
        <p:grpSpPr bwMode="auto">
          <a:xfrm>
            <a:off x="6217724" y="2273336"/>
            <a:ext cx="4754327" cy="3416225"/>
            <a:chOff x="-69" y="2208"/>
            <a:chExt cx="3108" cy="2928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CF8B76E-1034-404E-8487-5EDF7CAEF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9" y="2208"/>
              <a:ext cx="3108" cy="29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武汉科技大学城市学院</a:t>
              </a:r>
              <a:r>
                <a:rPr lang="en-US" altLang="zh-CN" sz="2400" b="0" i="0" u="none" strike="noStrike" baseline="30000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3"/>
                </a:rPr>
                <a:t>[1]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于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2002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年经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4"/>
                </a:rPr>
                <a:t>湖北省人民政府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批准成立，并经国家教育部核准备案。属本科层次的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5"/>
                </a:rPr>
                <a:t>独立学院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，具有独立法人资格。学院坐落于风景优美的武汉市东湖之滨，紧邻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6"/>
                </a:rPr>
                <a:t>武汉火车站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。现有占地面积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860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余亩，资产总值近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10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亿元，建筑面积近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50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万平方米，教学及生活设施完备、先进。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139A555-BB64-43C5-A462-FA5B73E4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896" cy="2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0">
                <a:tabLst>
                  <a:tab pos="998220" algn="l"/>
                </a:tabLst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4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4ED84D88-1306-486A-8695-95901B941D3E}"/>
              </a:ext>
            </a:extLst>
          </p:cNvPr>
          <p:cNvSpPr/>
          <p:nvPr/>
        </p:nvSpPr>
        <p:spPr>
          <a:xfrm>
            <a:off x="0" y="1065010"/>
            <a:ext cx="11016551" cy="5792989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4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学校风光</a:t>
            </a: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6A9D732F-6A2E-42B8-B3EA-04EF5E2E53AF}"/>
              </a:ext>
            </a:extLst>
          </p:cNvPr>
          <p:cNvGrpSpPr/>
          <p:nvPr/>
        </p:nvGrpSpPr>
        <p:grpSpPr bwMode="auto">
          <a:xfrm>
            <a:off x="1894966" y="3953296"/>
            <a:ext cx="2944684" cy="768884"/>
            <a:chOff x="427" y="2769"/>
            <a:chExt cx="1925" cy="659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6981CAB8-788E-40D2-9E15-D4FAD4298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EF9AB109-6CC2-4CB6-9250-FBD135432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877" cy="2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endParaRP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7BDF6AA2-4B77-4B17-97C1-C36858ECB976}"/>
              </a:ext>
            </a:extLst>
          </p:cNvPr>
          <p:cNvGrpSpPr/>
          <p:nvPr/>
        </p:nvGrpSpPr>
        <p:grpSpPr bwMode="auto">
          <a:xfrm>
            <a:off x="1059461" y="1384405"/>
            <a:ext cx="3879335" cy="4524631"/>
            <a:chOff x="-100" y="1754"/>
            <a:chExt cx="2536" cy="387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1B41BB6-EFF6-451F-B93C-4DA3B0C23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0" y="1754"/>
              <a:ext cx="2536" cy="38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学院在长、珠三角等经济发达地区以及武汉“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8+1”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3"/>
                </a:rPr>
                <a:t>城市圈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建立了一批就业实习基地，还与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4"/>
                </a:rPr>
                <a:t>武汉铁路局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、昆山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5"/>
                </a:rPr>
                <a:t>花桥国际商务城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、三一重工、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6"/>
                </a:rPr>
                <a:t>中天钢铁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集团等优质企业以及同济医院、协和医院、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7"/>
                </a:rPr>
                <a:t>省人民医院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、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8"/>
                </a:rPr>
                <a:t>中南医院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、广州军区</a:t>
              </a:r>
              <a:r>
                <a:rPr lang="zh-CN" altLang="en-US" sz="2400" b="0" i="0" u="none" strike="noStrike" dirty="0">
                  <a:solidFill>
                    <a:srgbClr val="3366CC"/>
                  </a:solidFill>
                  <a:effectLst/>
                  <a:latin typeface="arial" panose="020B0604020202020204" pitchFamily="34" charset="0"/>
                  <a:hlinkClick r:id="rId9"/>
                </a:rPr>
                <a:t>陆军总医院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等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40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余所三甲医院建立了稳定的校企合作关系，学院历年就业率均在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90%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以上。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E7CDFA5-C2C4-4EE2-9CF3-4171B0CAC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896" cy="2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0">
                <a:tabLst>
                  <a:tab pos="998220" algn="l"/>
                </a:tabLst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endParaRPr>
            </a:p>
          </p:txBody>
        </p:sp>
      </p:grpSp>
      <p:pic>
        <p:nvPicPr>
          <p:cNvPr id="17" name="图片 16" descr="房子旁边有许多建筑&#10;&#10;描述已自动生成">
            <a:extLst>
              <a:ext uri="{FF2B5EF4-FFF2-40B4-BE49-F238E27FC236}">
                <a16:creationId xmlns:a16="http://schemas.microsoft.com/office/drawing/2014/main" id="{3F98F8A7-A11E-498C-9927-C5569D1214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42" y="1697317"/>
            <a:ext cx="604253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4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4ED84D88-1306-486A-8695-95901B941D3E}"/>
              </a:ext>
            </a:extLst>
          </p:cNvPr>
          <p:cNvSpPr/>
          <p:nvPr/>
        </p:nvSpPr>
        <p:spPr>
          <a:xfrm>
            <a:off x="0" y="1065010"/>
            <a:ext cx="11016551" cy="5792989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4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59482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我的大学</a:t>
            </a:r>
          </a:p>
        </p:txBody>
      </p:sp>
      <p:sp>
        <p:nvSpPr>
          <p:cNvPr id="10" name="Freeform 24">
            <a:extLst>
              <a:ext uri="{FF2B5EF4-FFF2-40B4-BE49-F238E27FC236}">
                <a16:creationId xmlns:a16="http://schemas.microsoft.com/office/drawing/2014/main" id="{AAF163D4-1D10-42B8-A8FF-CE1B57B6F9BE}"/>
              </a:ext>
            </a:extLst>
          </p:cNvPr>
          <p:cNvSpPr/>
          <p:nvPr/>
        </p:nvSpPr>
        <p:spPr bwMode="auto">
          <a:xfrm>
            <a:off x="6102402" y="2435757"/>
            <a:ext cx="1690370" cy="2969895"/>
          </a:xfrm>
          <a:custGeom>
            <a:avLst/>
            <a:gdLst>
              <a:gd name="T0" fmla="*/ 863 w 863"/>
              <a:gd name="T1" fmla="*/ 0 h 1516"/>
              <a:gd name="T2" fmla="*/ 0 w 863"/>
              <a:gd name="T3" fmla="*/ 0 h 1516"/>
              <a:gd name="T4" fmla="*/ 0 w 863"/>
              <a:gd name="T5" fmla="*/ 1516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516">
                <a:moveTo>
                  <a:pt x="863" y="0"/>
                </a:moveTo>
                <a:lnTo>
                  <a:pt x="0" y="0"/>
                </a:lnTo>
                <a:lnTo>
                  <a:pt x="0" y="1516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373DA7A7-494A-4C6F-BC42-D92FCF945498}"/>
              </a:ext>
            </a:extLst>
          </p:cNvPr>
          <p:cNvSpPr/>
          <p:nvPr/>
        </p:nvSpPr>
        <p:spPr bwMode="auto">
          <a:xfrm>
            <a:off x="6517692" y="3450487"/>
            <a:ext cx="1275080" cy="1955165"/>
          </a:xfrm>
          <a:custGeom>
            <a:avLst/>
            <a:gdLst>
              <a:gd name="T0" fmla="*/ 651 w 651"/>
              <a:gd name="T1" fmla="*/ 0 h 998"/>
              <a:gd name="T2" fmla="*/ 0 w 651"/>
              <a:gd name="T3" fmla="*/ 0 h 998"/>
              <a:gd name="T4" fmla="*/ 0 w 651"/>
              <a:gd name="T5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1" h="998">
                <a:moveTo>
                  <a:pt x="651" y="0"/>
                </a:moveTo>
                <a:lnTo>
                  <a:pt x="0" y="0"/>
                </a:lnTo>
                <a:lnTo>
                  <a:pt x="0" y="998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id="{7FD3B74C-AB9B-4B80-B9AC-A215B5F506E6}"/>
              </a:ext>
            </a:extLst>
          </p:cNvPr>
          <p:cNvSpPr/>
          <p:nvPr/>
        </p:nvSpPr>
        <p:spPr bwMode="auto">
          <a:xfrm>
            <a:off x="6948222" y="4465217"/>
            <a:ext cx="843915" cy="940435"/>
          </a:xfrm>
          <a:custGeom>
            <a:avLst/>
            <a:gdLst>
              <a:gd name="T0" fmla="*/ 431 w 431"/>
              <a:gd name="T1" fmla="*/ 0 h 480"/>
              <a:gd name="T2" fmla="*/ 0 w 431"/>
              <a:gd name="T3" fmla="*/ 0 h 480"/>
              <a:gd name="T4" fmla="*/ 0 w 431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" h="480">
                <a:moveTo>
                  <a:pt x="431" y="0"/>
                </a:moveTo>
                <a:lnTo>
                  <a:pt x="0" y="0"/>
                </a:lnTo>
                <a:lnTo>
                  <a:pt x="0" y="48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3" name="Freeform 30">
            <a:extLst>
              <a:ext uri="{FF2B5EF4-FFF2-40B4-BE49-F238E27FC236}">
                <a16:creationId xmlns:a16="http://schemas.microsoft.com/office/drawing/2014/main" id="{14523A73-EA27-4F46-B02C-141AE41D8D87}"/>
              </a:ext>
            </a:extLst>
          </p:cNvPr>
          <p:cNvSpPr/>
          <p:nvPr/>
        </p:nvSpPr>
        <p:spPr bwMode="auto">
          <a:xfrm>
            <a:off x="3965627" y="2435757"/>
            <a:ext cx="1690370" cy="2969895"/>
          </a:xfrm>
          <a:custGeom>
            <a:avLst/>
            <a:gdLst>
              <a:gd name="T0" fmla="*/ 0 w 863"/>
              <a:gd name="T1" fmla="*/ 0 h 1516"/>
              <a:gd name="T2" fmla="*/ 863 w 863"/>
              <a:gd name="T3" fmla="*/ 0 h 1516"/>
              <a:gd name="T4" fmla="*/ 863 w 863"/>
              <a:gd name="T5" fmla="*/ 1516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516">
                <a:moveTo>
                  <a:pt x="0" y="0"/>
                </a:moveTo>
                <a:lnTo>
                  <a:pt x="863" y="0"/>
                </a:lnTo>
                <a:lnTo>
                  <a:pt x="863" y="1516"/>
                </a:ln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C80AC300-DB3B-43D6-910D-DF99BF0345F3}"/>
              </a:ext>
            </a:extLst>
          </p:cNvPr>
          <p:cNvSpPr/>
          <p:nvPr/>
        </p:nvSpPr>
        <p:spPr bwMode="auto">
          <a:xfrm>
            <a:off x="3965627" y="3450487"/>
            <a:ext cx="1275080" cy="1955165"/>
          </a:xfrm>
          <a:custGeom>
            <a:avLst/>
            <a:gdLst>
              <a:gd name="T0" fmla="*/ 0 w 651"/>
              <a:gd name="T1" fmla="*/ 0 h 998"/>
              <a:gd name="T2" fmla="*/ 651 w 651"/>
              <a:gd name="T3" fmla="*/ 0 h 998"/>
              <a:gd name="T4" fmla="*/ 651 w 651"/>
              <a:gd name="T5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1" h="998">
                <a:moveTo>
                  <a:pt x="0" y="0"/>
                </a:moveTo>
                <a:lnTo>
                  <a:pt x="651" y="0"/>
                </a:lnTo>
                <a:lnTo>
                  <a:pt x="651" y="998"/>
                </a:ln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5" name="Freeform 32">
            <a:extLst>
              <a:ext uri="{FF2B5EF4-FFF2-40B4-BE49-F238E27FC236}">
                <a16:creationId xmlns:a16="http://schemas.microsoft.com/office/drawing/2014/main" id="{7A19CBC9-99EA-4326-8E61-C7930839C7E0}"/>
              </a:ext>
            </a:extLst>
          </p:cNvPr>
          <p:cNvSpPr/>
          <p:nvPr/>
        </p:nvSpPr>
        <p:spPr bwMode="auto">
          <a:xfrm>
            <a:off x="3965627" y="4465217"/>
            <a:ext cx="845820" cy="940435"/>
          </a:xfrm>
          <a:custGeom>
            <a:avLst/>
            <a:gdLst>
              <a:gd name="T0" fmla="*/ 0 w 432"/>
              <a:gd name="T1" fmla="*/ 0 h 480"/>
              <a:gd name="T2" fmla="*/ 432 w 432"/>
              <a:gd name="T3" fmla="*/ 0 h 480"/>
              <a:gd name="T4" fmla="*/ 432 w 432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480">
                <a:moveTo>
                  <a:pt x="0" y="0"/>
                </a:moveTo>
                <a:lnTo>
                  <a:pt x="432" y="0"/>
                </a:lnTo>
                <a:lnTo>
                  <a:pt x="432" y="480"/>
                </a:ln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298F9E0-6870-408B-9C89-AA0159687370}"/>
              </a:ext>
            </a:extLst>
          </p:cNvPr>
          <p:cNvGrpSpPr/>
          <p:nvPr/>
        </p:nvGrpSpPr>
        <p:grpSpPr>
          <a:xfrm>
            <a:off x="3316657" y="2112542"/>
            <a:ext cx="650240" cy="642620"/>
            <a:chOff x="5564" y="3240"/>
            <a:chExt cx="1024" cy="1012"/>
          </a:xfrm>
        </p:grpSpPr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F6B8311-E568-48C7-B099-E332CAB37958}"/>
                </a:ext>
              </a:extLst>
            </p:cNvPr>
            <p:cNvSpPr/>
            <p:nvPr/>
          </p:nvSpPr>
          <p:spPr bwMode="auto">
            <a:xfrm>
              <a:off x="5564" y="3240"/>
              <a:ext cx="1024" cy="1012"/>
            </a:xfrm>
            <a:custGeom>
              <a:avLst/>
              <a:gdLst>
                <a:gd name="T0" fmla="*/ 0 w 267"/>
                <a:gd name="T1" fmla="*/ 218 h 263"/>
                <a:gd name="T2" fmla="*/ 46 w 267"/>
                <a:gd name="T3" fmla="*/ 263 h 263"/>
                <a:gd name="T4" fmla="*/ 222 w 267"/>
                <a:gd name="T5" fmla="*/ 263 h 263"/>
                <a:gd name="T6" fmla="*/ 267 w 267"/>
                <a:gd name="T7" fmla="*/ 218 h 263"/>
                <a:gd name="T8" fmla="*/ 267 w 267"/>
                <a:gd name="T9" fmla="*/ 46 h 263"/>
                <a:gd name="T10" fmla="*/ 222 w 267"/>
                <a:gd name="T11" fmla="*/ 0 h 263"/>
                <a:gd name="T12" fmla="*/ 46 w 267"/>
                <a:gd name="T13" fmla="*/ 0 h 263"/>
                <a:gd name="T14" fmla="*/ 0 w 267"/>
                <a:gd name="T15" fmla="*/ 46 h 263"/>
                <a:gd name="T16" fmla="*/ 0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0" y="218"/>
                  </a:moveTo>
                  <a:cubicBezTo>
                    <a:pt x="0" y="243"/>
                    <a:pt x="21" y="263"/>
                    <a:pt x="46" y="263"/>
                  </a:cubicBezTo>
                  <a:cubicBezTo>
                    <a:pt x="222" y="263"/>
                    <a:pt x="222" y="263"/>
                    <a:pt x="222" y="263"/>
                  </a:cubicBezTo>
                  <a:cubicBezTo>
                    <a:pt x="247" y="263"/>
                    <a:pt x="267" y="243"/>
                    <a:pt x="267" y="218"/>
                  </a:cubicBezTo>
                  <a:cubicBezTo>
                    <a:pt x="267" y="46"/>
                    <a:pt x="267" y="46"/>
                    <a:pt x="267" y="46"/>
                  </a:cubicBezTo>
                  <a:cubicBezTo>
                    <a:pt x="267" y="21"/>
                    <a:pt x="247" y="0"/>
                    <a:pt x="22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lnTo>
                    <a:pt x="0" y="218"/>
                  </a:lnTo>
                  <a:close/>
                </a:path>
              </a:pathLst>
            </a:custGeom>
            <a:solidFill>
              <a:srgbClr val="F6E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91359B5E-03C5-4FCC-AAC3-4DC2D7A14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7" y="3518"/>
              <a:ext cx="493" cy="457"/>
            </a:xfrm>
            <a:custGeom>
              <a:avLst/>
              <a:gdLst>
                <a:gd name="T0" fmla="*/ 100 w 129"/>
                <a:gd name="T1" fmla="*/ 66 h 119"/>
                <a:gd name="T2" fmla="*/ 105 w 129"/>
                <a:gd name="T3" fmla="*/ 61 h 119"/>
                <a:gd name="T4" fmla="*/ 110 w 129"/>
                <a:gd name="T5" fmla="*/ 66 h 119"/>
                <a:gd name="T6" fmla="*/ 110 w 129"/>
                <a:gd name="T7" fmla="*/ 115 h 119"/>
                <a:gd name="T8" fmla="*/ 105 w 129"/>
                <a:gd name="T9" fmla="*/ 119 h 119"/>
                <a:gd name="T10" fmla="*/ 105 w 129"/>
                <a:gd name="T11" fmla="*/ 119 h 119"/>
                <a:gd name="T12" fmla="*/ 24 w 129"/>
                <a:gd name="T13" fmla="*/ 119 h 119"/>
                <a:gd name="T14" fmla="*/ 19 w 129"/>
                <a:gd name="T15" fmla="*/ 115 h 119"/>
                <a:gd name="T16" fmla="*/ 19 w 129"/>
                <a:gd name="T17" fmla="*/ 114 h 119"/>
                <a:gd name="T18" fmla="*/ 19 w 129"/>
                <a:gd name="T19" fmla="*/ 66 h 119"/>
                <a:gd name="T20" fmla="*/ 24 w 129"/>
                <a:gd name="T21" fmla="*/ 61 h 119"/>
                <a:gd name="T22" fmla="*/ 29 w 129"/>
                <a:gd name="T23" fmla="*/ 66 h 119"/>
                <a:gd name="T24" fmla="*/ 29 w 129"/>
                <a:gd name="T25" fmla="*/ 110 h 119"/>
                <a:gd name="T26" fmla="*/ 45 w 129"/>
                <a:gd name="T27" fmla="*/ 110 h 119"/>
                <a:gd name="T28" fmla="*/ 45 w 129"/>
                <a:gd name="T29" fmla="*/ 61 h 119"/>
                <a:gd name="T30" fmla="*/ 48 w 129"/>
                <a:gd name="T31" fmla="*/ 58 h 119"/>
                <a:gd name="T32" fmla="*/ 48 w 129"/>
                <a:gd name="T33" fmla="*/ 58 h 119"/>
                <a:gd name="T34" fmla="*/ 81 w 129"/>
                <a:gd name="T35" fmla="*/ 58 h 119"/>
                <a:gd name="T36" fmla="*/ 85 w 129"/>
                <a:gd name="T37" fmla="*/ 61 h 119"/>
                <a:gd name="T38" fmla="*/ 85 w 129"/>
                <a:gd name="T39" fmla="*/ 61 h 119"/>
                <a:gd name="T40" fmla="*/ 85 w 129"/>
                <a:gd name="T41" fmla="*/ 110 h 119"/>
                <a:gd name="T42" fmla="*/ 100 w 129"/>
                <a:gd name="T43" fmla="*/ 110 h 119"/>
                <a:gd name="T44" fmla="*/ 100 w 129"/>
                <a:gd name="T45" fmla="*/ 66 h 119"/>
                <a:gd name="T46" fmla="*/ 51 w 129"/>
                <a:gd name="T47" fmla="*/ 110 h 119"/>
                <a:gd name="T48" fmla="*/ 51 w 129"/>
                <a:gd name="T49" fmla="*/ 110 h 119"/>
                <a:gd name="T50" fmla="*/ 79 w 129"/>
                <a:gd name="T51" fmla="*/ 110 h 119"/>
                <a:gd name="T52" fmla="*/ 79 w 129"/>
                <a:gd name="T53" fmla="*/ 64 h 119"/>
                <a:gd name="T54" fmla="*/ 51 w 129"/>
                <a:gd name="T55" fmla="*/ 64 h 119"/>
                <a:gd name="T56" fmla="*/ 51 w 129"/>
                <a:gd name="T57" fmla="*/ 110 h 119"/>
                <a:gd name="T58" fmla="*/ 9 w 129"/>
                <a:gd name="T59" fmla="*/ 68 h 119"/>
                <a:gd name="T60" fmla="*/ 9 w 129"/>
                <a:gd name="T61" fmla="*/ 68 h 119"/>
                <a:gd name="T62" fmla="*/ 65 w 129"/>
                <a:gd name="T63" fmla="*/ 12 h 119"/>
                <a:gd name="T64" fmla="*/ 120 w 129"/>
                <a:gd name="T65" fmla="*/ 68 h 119"/>
                <a:gd name="T66" fmla="*/ 127 w 129"/>
                <a:gd name="T67" fmla="*/ 68 h 119"/>
                <a:gd name="T68" fmla="*/ 127 w 129"/>
                <a:gd name="T69" fmla="*/ 61 h 119"/>
                <a:gd name="T70" fmla="*/ 68 w 129"/>
                <a:gd name="T71" fmla="*/ 2 h 119"/>
                <a:gd name="T72" fmla="*/ 68 w 129"/>
                <a:gd name="T73" fmla="*/ 2 h 119"/>
                <a:gd name="T74" fmla="*/ 61 w 129"/>
                <a:gd name="T75" fmla="*/ 2 h 119"/>
                <a:gd name="T76" fmla="*/ 2 w 129"/>
                <a:gd name="T77" fmla="*/ 61 h 119"/>
                <a:gd name="T78" fmla="*/ 2 w 129"/>
                <a:gd name="T79" fmla="*/ 68 h 119"/>
                <a:gd name="T80" fmla="*/ 9 w 129"/>
                <a:gd name="T81" fmla="*/ 6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19">
                  <a:moveTo>
                    <a:pt x="100" y="66"/>
                  </a:moveTo>
                  <a:cubicBezTo>
                    <a:pt x="100" y="64"/>
                    <a:pt x="103" y="61"/>
                    <a:pt x="105" y="61"/>
                  </a:cubicBezTo>
                  <a:cubicBezTo>
                    <a:pt x="108" y="61"/>
                    <a:pt x="110" y="64"/>
                    <a:pt x="110" y="66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0" y="117"/>
                    <a:pt x="108" y="119"/>
                    <a:pt x="105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1" y="119"/>
                    <a:pt x="19" y="117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4"/>
                    <a:pt x="21" y="61"/>
                    <a:pt x="24" y="61"/>
                  </a:cubicBezTo>
                  <a:cubicBezTo>
                    <a:pt x="27" y="61"/>
                    <a:pt x="29" y="64"/>
                    <a:pt x="29" y="66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59"/>
                    <a:pt x="46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3" y="58"/>
                    <a:pt x="85" y="59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66"/>
                    <a:pt x="100" y="66"/>
                    <a:pt x="100" y="66"/>
                  </a:cubicBezTo>
                  <a:close/>
                  <a:moveTo>
                    <a:pt x="51" y="110"/>
                  </a:moveTo>
                  <a:cubicBezTo>
                    <a:pt x="51" y="110"/>
                    <a:pt x="51" y="110"/>
                    <a:pt x="51" y="110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110"/>
                    <a:pt x="51" y="110"/>
                    <a:pt x="51" y="110"/>
                  </a:cubicBezTo>
                  <a:close/>
                  <a:moveTo>
                    <a:pt x="9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120" y="68"/>
                    <a:pt x="120" y="68"/>
                    <a:pt x="120" y="68"/>
                  </a:cubicBezTo>
                  <a:cubicBezTo>
                    <a:pt x="122" y="70"/>
                    <a:pt x="125" y="70"/>
                    <a:pt x="127" y="68"/>
                  </a:cubicBezTo>
                  <a:cubicBezTo>
                    <a:pt x="129" y="66"/>
                    <a:pt x="129" y="63"/>
                    <a:pt x="127" y="6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6" y="0"/>
                    <a:pt x="63" y="0"/>
                    <a:pt x="61" y="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0" y="63"/>
                    <a:pt x="0" y="66"/>
                    <a:pt x="2" y="68"/>
                  </a:cubicBezTo>
                  <a:cubicBezTo>
                    <a:pt x="4" y="70"/>
                    <a:pt x="7" y="70"/>
                    <a:pt x="9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01007E-684A-4A90-9AC7-913C2A9391B8}"/>
              </a:ext>
            </a:extLst>
          </p:cNvPr>
          <p:cNvGrpSpPr/>
          <p:nvPr/>
        </p:nvGrpSpPr>
        <p:grpSpPr>
          <a:xfrm>
            <a:off x="7792137" y="3129177"/>
            <a:ext cx="650240" cy="640080"/>
            <a:chOff x="12612" y="4841"/>
            <a:chExt cx="1024" cy="1008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11579B8-538B-4588-AAFD-676E80DDE3D3}"/>
                </a:ext>
              </a:extLst>
            </p:cNvPr>
            <p:cNvSpPr/>
            <p:nvPr/>
          </p:nvSpPr>
          <p:spPr bwMode="auto">
            <a:xfrm>
              <a:off x="12612" y="4841"/>
              <a:ext cx="1024" cy="1009"/>
            </a:xfrm>
            <a:custGeom>
              <a:avLst/>
              <a:gdLst>
                <a:gd name="T0" fmla="*/ 267 w 267"/>
                <a:gd name="T1" fmla="*/ 218 h 263"/>
                <a:gd name="T2" fmla="*/ 222 w 267"/>
                <a:gd name="T3" fmla="*/ 263 h 263"/>
                <a:gd name="T4" fmla="*/ 46 w 267"/>
                <a:gd name="T5" fmla="*/ 263 h 263"/>
                <a:gd name="T6" fmla="*/ 0 w 267"/>
                <a:gd name="T7" fmla="*/ 218 h 263"/>
                <a:gd name="T8" fmla="*/ 0 w 267"/>
                <a:gd name="T9" fmla="*/ 46 h 263"/>
                <a:gd name="T10" fmla="*/ 46 w 267"/>
                <a:gd name="T11" fmla="*/ 0 h 263"/>
                <a:gd name="T12" fmla="*/ 222 w 267"/>
                <a:gd name="T13" fmla="*/ 0 h 263"/>
                <a:gd name="T14" fmla="*/ 267 w 267"/>
                <a:gd name="T15" fmla="*/ 46 h 263"/>
                <a:gd name="T16" fmla="*/ 267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267" y="218"/>
                  </a:moveTo>
                  <a:cubicBezTo>
                    <a:pt x="267" y="243"/>
                    <a:pt x="247" y="263"/>
                    <a:pt x="222" y="263"/>
                  </a:cubicBezTo>
                  <a:cubicBezTo>
                    <a:pt x="46" y="263"/>
                    <a:pt x="46" y="263"/>
                    <a:pt x="46" y="263"/>
                  </a:cubicBezTo>
                  <a:cubicBezTo>
                    <a:pt x="21" y="263"/>
                    <a:pt x="0" y="243"/>
                    <a:pt x="0" y="2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7" y="0"/>
                    <a:pt x="267" y="21"/>
                    <a:pt x="267" y="46"/>
                  </a:cubicBezTo>
                  <a:lnTo>
                    <a:pt x="267" y="218"/>
                  </a:lnTo>
                  <a:close/>
                </a:path>
              </a:pathLst>
            </a:custGeom>
            <a:solidFill>
              <a:srgbClr val="F6E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A5ACAEBE-53D4-4874-9562-C738CEF19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58" y="5110"/>
              <a:ext cx="336" cy="475"/>
            </a:xfrm>
            <a:custGeom>
              <a:avLst/>
              <a:gdLst>
                <a:gd name="T0" fmla="*/ 77 w 88"/>
                <a:gd name="T1" fmla="*/ 33 h 124"/>
                <a:gd name="T2" fmla="*/ 67 w 88"/>
                <a:gd name="T3" fmla="*/ 57 h 124"/>
                <a:gd name="T4" fmla="*/ 67 w 88"/>
                <a:gd name="T5" fmla="*/ 57 h 124"/>
                <a:gd name="T6" fmla="*/ 85 w 88"/>
                <a:gd name="T7" fmla="*/ 79 h 124"/>
                <a:gd name="T8" fmla="*/ 88 w 88"/>
                <a:gd name="T9" fmla="*/ 104 h 124"/>
                <a:gd name="T10" fmla="*/ 79 w 88"/>
                <a:gd name="T11" fmla="*/ 115 h 124"/>
                <a:gd name="T12" fmla="*/ 69 w 88"/>
                <a:gd name="T13" fmla="*/ 115 h 124"/>
                <a:gd name="T14" fmla="*/ 64 w 88"/>
                <a:gd name="T15" fmla="*/ 124 h 124"/>
                <a:gd name="T16" fmla="*/ 23 w 88"/>
                <a:gd name="T17" fmla="*/ 124 h 124"/>
                <a:gd name="T18" fmla="*/ 19 w 88"/>
                <a:gd name="T19" fmla="*/ 119 h 124"/>
                <a:gd name="T20" fmla="*/ 9 w 88"/>
                <a:gd name="T21" fmla="*/ 115 h 124"/>
                <a:gd name="T22" fmla="*/ 2 w 88"/>
                <a:gd name="T23" fmla="*/ 111 h 124"/>
                <a:gd name="T24" fmla="*/ 0 w 88"/>
                <a:gd name="T25" fmla="*/ 93 h 124"/>
                <a:gd name="T26" fmla="*/ 20 w 88"/>
                <a:gd name="T27" fmla="*/ 57 h 124"/>
                <a:gd name="T28" fmla="*/ 20 w 88"/>
                <a:gd name="T29" fmla="*/ 57 h 124"/>
                <a:gd name="T30" fmla="*/ 44 w 88"/>
                <a:gd name="T31" fmla="*/ 0 h 124"/>
                <a:gd name="T32" fmla="*/ 22 w 88"/>
                <a:gd name="T33" fmla="*/ 105 h 124"/>
                <a:gd name="T34" fmla="*/ 25 w 88"/>
                <a:gd name="T35" fmla="*/ 89 h 124"/>
                <a:gd name="T36" fmla="*/ 28 w 88"/>
                <a:gd name="T37" fmla="*/ 109 h 124"/>
                <a:gd name="T38" fmla="*/ 28 w 88"/>
                <a:gd name="T39" fmla="*/ 114 h 124"/>
                <a:gd name="T40" fmla="*/ 59 w 88"/>
                <a:gd name="T41" fmla="*/ 110 h 124"/>
                <a:gd name="T42" fmla="*/ 59 w 88"/>
                <a:gd name="T43" fmla="*/ 109 h 124"/>
                <a:gd name="T44" fmla="*/ 62 w 88"/>
                <a:gd name="T45" fmla="*/ 89 h 124"/>
                <a:gd name="T46" fmla="*/ 65 w 88"/>
                <a:gd name="T47" fmla="*/ 105 h 124"/>
                <a:gd name="T48" fmla="*/ 78 w 88"/>
                <a:gd name="T49" fmla="*/ 104 h 124"/>
                <a:gd name="T50" fmla="*/ 76 w 88"/>
                <a:gd name="T51" fmla="*/ 83 h 124"/>
                <a:gd name="T52" fmla="*/ 59 w 88"/>
                <a:gd name="T53" fmla="*/ 63 h 124"/>
                <a:gd name="T54" fmla="*/ 28 w 88"/>
                <a:gd name="T55" fmla="*/ 63 h 124"/>
                <a:gd name="T56" fmla="*/ 10 w 88"/>
                <a:gd name="T57" fmla="*/ 93 h 124"/>
                <a:gd name="T58" fmla="*/ 10 w 88"/>
                <a:gd name="T59" fmla="*/ 105 h 124"/>
                <a:gd name="T60" fmla="*/ 44 w 88"/>
                <a:gd name="T61" fmla="*/ 9 h 124"/>
                <a:gd name="T62" fmla="*/ 20 w 88"/>
                <a:gd name="T63" fmla="*/ 33 h 124"/>
                <a:gd name="T64" fmla="*/ 68 w 88"/>
                <a:gd name="T65" fmla="*/ 3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24">
                  <a:moveTo>
                    <a:pt x="44" y="0"/>
                  </a:moveTo>
                  <a:cubicBezTo>
                    <a:pt x="62" y="0"/>
                    <a:pt x="77" y="15"/>
                    <a:pt x="77" y="33"/>
                  </a:cubicBezTo>
                  <a:cubicBezTo>
                    <a:pt x="77" y="43"/>
                    <a:pt x="74" y="51"/>
                    <a:pt x="68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4" y="64"/>
                    <a:pt x="81" y="70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83"/>
                    <a:pt x="88" y="88"/>
                    <a:pt x="88" y="9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6"/>
                    <a:pt x="87" y="109"/>
                    <a:pt x="85" y="111"/>
                  </a:cubicBezTo>
                  <a:cubicBezTo>
                    <a:pt x="84" y="113"/>
                    <a:pt x="82" y="114"/>
                    <a:pt x="79" y="115"/>
                  </a:cubicBezTo>
                  <a:cubicBezTo>
                    <a:pt x="79" y="115"/>
                    <a:pt x="79" y="115"/>
                    <a:pt x="78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9" y="122"/>
                    <a:pt x="66" y="124"/>
                    <a:pt x="64" y="124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1" y="124"/>
                    <a:pt x="19" y="122"/>
                    <a:pt x="19" y="119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8" y="115"/>
                    <a:pt x="8" y="115"/>
                  </a:cubicBezTo>
                  <a:cubicBezTo>
                    <a:pt x="5" y="114"/>
                    <a:pt x="3" y="113"/>
                    <a:pt x="2" y="111"/>
                  </a:cubicBezTo>
                  <a:cubicBezTo>
                    <a:pt x="0" y="109"/>
                    <a:pt x="0" y="106"/>
                    <a:pt x="0" y="104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2" y="79"/>
                  </a:cubicBezTo>
                  <a:cubicBezTo>
                    <a:pt x="6" y="70"/>
                    <a:pt x="13" y="64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3" y="51"/>
                    <a:pt x="10" y="42"/>
                    <a:pt x="10" y="33"/>
                  </a:cubicBezTo>
                  <a:cubicBezTo>
                    <a:pt x="10" y="15"/>
                    <a:pt x="25" y="0"/>
                    <a:pt x="44" y="0"/>
                  </a:cubicBezTo>
                  <a:close/>
                  <a:moveTo>
                    <a:pt x="22" y="105"/>
                  </a:moveTo>
                  <a:cubicBezTo>
                    <a:pt x="22" y="105"/>
                    <a:pt x="22" y="105"/>
                    <a:pt x="22" y="105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2" y="90"/>
                    <a:pt x="24" y="89"/>
                    <a:pt x="25" y="89"/>
                  </a:cubicBezTo>
                  <a:cubicBezTo>
                    <a:pt x="27" y="89"/>
                    <a:pt x="28" y="90"/>
                    <a:pt x="28" y="92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59" y="90"/>
                    <a:pt x="60" y="89"/>
                    <a:pt x="62" y="89"/>
                  </a:cubicBezTo>
                  <a:cubicBezTo>
                    <a:pt x="63" y="89"/>
                    <a:pt x="65" y="90"/>
                    <a:pt x="65" y="92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78" y="105"/>
                    <a:pt x="78" y="105"/>
                    <a:pt x="78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89"/>
                    <a:pt x="77" y="86"/>
                    <a:pt x="76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3" y="75"/>
                    <a:pt x="65" y="69"/>
                    <a:pt x="59" y="63"/>
                  </a:cubicBezTo>
                  <a:cubicBezTo>
                    <a:pt x="55" y="66"/>
                    <a:pt x="49" y="67"/>
                    <a:pt x="44" y="67"/>
                  </a:cubicBezTo>
                  <a:cubicBezTo>
                    <a:pt x="38" y="67"/>
                    <a:pt x="33" y="66"/>
                    <a:pt x="28" y="63"/>
                  </a:cubicBezTo>
                  <a:cubicBezTo>
                    <a:pt x="23" y="69"/>
                    <a:pt x="15" y="75"/>
                    <a:pt x="11" y="83"/>
                  </a:cubicBezTo>
                  <a:cubicBezTo>
                    <a:pt x="10" y="86"/>
                    <a:pt x="10" y="89"/>
                    <a:pt x="10" y="93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10" y="104"/>
                    <a:pt x="10" y="105"/>
                  </a:cubicBezTo>
                  <a:cubicBezTo>
                    <a:pt x="22" y="105"/>
                    <a:pt x="22" y="105"/>
                    <a:pt x="22" y="105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30" y="9"/>
                    <a:pt x="20" y="20"/>
                    <a:pt x="20" y="33"/>
                  </a:cubicBezTo>
                  <a:cubicBezTo>
                    <a:pt x="20" y="47"/>
                    <a:pt x="31" y="57"/>
                    <a:pt x="44" y="57"/>
                  </a:cubicBezTo>
                  <a:cubicBezTo>
                    <a:pt x="57" y="57"/>
                    <a:pt x="68" y="47"/>
                    <a:pt x="68" y="33"/>
                  </a:cubicBezTo>
                  <a:cubicBezTo>
                    <a:pt x="68" y="20"/>
                    <a:pt x="57" y="9"/>
                    <a:pt x="4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C4436E-E088-4321-98B7-4AEDB3993721}"/>
              </a:ext>
            </a:extLst>
          </p:cNvPr>
          <p:cNvGrpSpPr/>
          <p:nvPr/>
        </p:nvGrpSpPr>
        <p:grpSpPr>
          <a:xfrm>
            <a:off x="7792137" y="2112542"/>
            <a:ext cx="650240" cy="642620"/>
            <a:chOff x="12612" y="3240"/>
            <a:chExt cx="1024" cy="1012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00A4B90-34E0-4975-809C-60C242D04702}"/>
                </a:ext>
              </a:extLst>
            </p:cNvPr>
            <p:cNvSpPr/>
            <p:nvPr/>
          </p:nvSpPr>
          <p:spPr bwMode="auto">
            <a:xfrm>
              <a:off x="12612" y="3240"/>
              <a:ext cx="1024" cy="1012"/>
            </a:xfrm>
            <a:custGeom>
              <a:avLst/>
              <a:gdLst>
                <a:gd name="T0" fmla="*/ 267 w 267"/>
                <a:gd name="T1" fmla="*/ 218 h 263"/>
                <a:gd name="T2" fmla="*/ 222 w 267"/>
                <a:gd name="T3" fmla="*/ 263 h 263"/>
                <a:gd name="T4" fmla="*/ 46 w 267"/>
                <a:gd name="T5" fmla="*/ 263 h 263"/>
                <a:gd name="T6" fmla="*/ 0 w 267"/>
                <a:gd name="T7" fmla="*/ 218 h 263"/>
                <a:gd name="T8" fmla="*/ 0 w 267"/>
                <a:gd name="T9" fmla="*/ 46 h 263"/>
                <a:gd name="T10" fmla="*/ 46 w 267"/>
                <a:gd name="T11" fmla="*/ 0 h 263"/>
                <a:gd name="T12" fmla="*/ 222 w 267"/>
                <a:gd name="T13" fmla="*/ 0 h 263"/>
                <a:gd name="T14" fmla="*/ 267 w 267"/>
                <a:gd name="T15" fmla="*/ 46 h 263"/>
                <a:gd name="T16" fmla="*/ 267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267" y="218"/>
                  </a:moveTo>
                  <a:cubicBezTo>
                    <a:pt x="267" y="243"/>
                    <a:pt x="247" y="263"/>
                    <a:pt x="222" y="263"/>
                  </a:cubicBezTo>
                  <a:cubicBezTo>
                    <a:pt x="46" y="263"/>
                    <a:pt x="46" y="263"/>
                    <a:pt x="46" y="263"/>
                  </a:cubicBezTo>
                  <a:cubicBezTo>
                    <a:pt x="21" y="263"/>
                    <a:pt x="0" y="243"/>
                    <a:pt x="0" y="2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7" y="0"/>
                    <a:pt x="267" y="21"/>
                    <a:pt x="267" y="46"/>
                  </a:cubicBezTo>
                  <a:lnTo>
                    <a:pt x="267" y="218"/>
                  </a:lnTo>
                  <a:close/>
                </a:path>
              </a:pathLst>
            </a:custGeom>
            <a:solidFill>
              <a:srgbClr val="ADDD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71E9540-769E-412B-9DA3-1E74B3A97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05" y="3471"/>
              <a:ext cx="429" cy="546"/>
            </a:xfrm>
            <a:custGeom>
              <a:avLst/>
              <a:gdLst>
                <a:gd name="T0" fmla="*/ 99 w 111"/>
                <a:gd name="T1" fmla="*/ 127 h 142"/>
                <a:gd name="T2" fmla="*/ 90 w 111"/>
                <a:gd name="T3" fmla="*/ 134 h 142"/>
                <a:gd name="T4" fmla="*/ 62 w 111"/>
                <a:gd name="T5" fmla="*/ 141 h 142"/>
                <a:gd name="T6" fmla="*/ 35 w 111"/>
                <a:gd name="T7" fmla="*/ 129 h 142"/>
                <a:gd name="T8" fmla="*/ 35 w 111"/>
                <a:gd name="T9" fmla="*/ 129 h 142"/>
                <a:gd name="T10" fmla="*/ 35 w 111"/>
                <a:gd name="T11" fmla="*/ 129 h 142"/>
                <a:gd name="T12" fmla="*/ 28 w 111"/>
                <a:gd name="T13" fmla="*/ 120 h 142"/>
                <a:gd name="T14" fmla="*/ 13 w 111"/>
                <a:gd name="T15" fmla="*/ 95 h 142"/>
                <a:gd name="T16" fmla="*/ 13 w 111"/>
                <a:gd name="T17" fmla="*/ 95 h 142"/>
                <a:gd name="T18" fmla="*/ 5 w 111"/>
                <a:gd name="T19" fmla="*/ 80 h 142"/>
                <a:gd name="T20" fmla="*/ 15 w 111"/>
                <a:gd name="T21" fmla="*/ 60 h 142"/>
                <a:gd name="T22" fmla="*/ 28 w 111"/>
                <a:gd name="T23" fmla="*/ 66 h 142"/>
                <a:gd name="T24" fmla="*/ 29 w 111"/>
                <a:gd name="T25" fmla="*/ 67 h 142"/>
                <a:gd name="T26" fmla="*/ 30 w 111"/>
                <a:gd name="T27" fmla="*/ 69 h 142"/>
                <a:gd name="T28" fmla="*/ 30 w 111"/>
                <a:gd name="T29" fmla="*/ 22 h 142"/>
                <a:gd name="T30" fmla="*/ 49 w 111"/>
                <a:gd name="T31" fmla="*/ 11 h 142"/>
                <a:gd name="T32" fmla="*/ 73 w 111"/>
                <a:gd name="T33" fmla="*/ 11 h 142"/>
                <a:gd name="T34" fmla="*/ 92 w 111"/>
                <a:gd name="T35" fmla="*/ 22 h 142"/>
                <a:gd name="T36" fmla="*/ 92 w 111"/>
                <a:gd name="T37" fmla="*/ 22 h 142"/>
                <a:gd name="T38" fmla="*/ 93 w 111"/>
                <a:gd name="T39" fmla="*/ 22 h 142"/>
                <a:gd name="T40" fmla="*/ 111 w 111"/>
                <a:gd name="T41" fmla="*/ 34 h 142"/>
                <a:gd name="T42" fmla="*/ 111 w 111"/>
                <a:gd name="T43" fmla="*/ 97 h 142"/>
                <a:gd name="T44" fmla="*/ 108 w 111"/>
                <a:gd name="T45" fmla="*/ 113 h 142"/>
                <a:gd name="T46" fmla="*/ 99 w 111"/>
                <a:gd name="T47" fmla="*/ 127 h 142"/>
                <a:gd name="T48" fmla="*/ 85 w 111"/>
                <a:gd name="T49" fmla="*/ 126 h 142"/>
                <a:gd name="T50" fmla="*/ 85 w 111"/>
                <a:gd name="T51" fmla="*/ 126 h 142"/>
                <a:gd name="T52" fmla="*/ 92 w 111"/>
                <a:gd name="T53" fmla="*/ 120 h 142"/>
                <a:gd name="T54" fmla="*/ 98 w 111"/>
                <a:gd name="T55" fmla="*/ 109 h 142"/>
                <a:gd name="T56" fmla="*/ 101 w 111"/>
                <a:gd name="T57" fmla="*/ 97 h 142"/>
                <a:gd name="T58" fmla="*/ 101 w 111"/>
                <a:gd name="T59" fmla="*/ 34 h 142"/>
                <a:gd name="T60" fmla="*/ 95 w 111"/>
                <a:gd name="T61" fmla="*/ 34 h 142"/>
                <a:gd name="T62" fmla="*/ 95 w 111"/>
                <a:gd name="T63" fmla="*/ 64 h 142"/>
                <a:gd name="T64" fmla="*/ 82 w 111"/>
                <a:gd name="T65" fmla="*/ 64 h 142"/>
                <a:gd name="T66" fmla="*/ 82 w 111"/>
                <a:gd name="T67" fmla="*/ 22 h 142"/>
                <a:gd name="T68" fmla="*/ 77 w 111"/>
                <a:gd name="T69" fmla="*/ 22 h 142"/>
                <a:gd name="T70" fmla="*/ 77 w 111"/>
                <a:gd name="T71" fmla="*/ 64 h 142"/>
                <a:gd name="T72" fmla="*/ 64 w 111"/>
                <a:gd name="T73" fmla="*/ 64 h 142"/>
                <a:gd name="T74" fmla="*/ 64 w 111"/>
                <a:gd name="T75" fmla="*/ 15 h 142"/>
                <a:gd name="T76" fmla="*/ 58 w 111"/>
                <a:gd name="T77" fmla="*/ 15 h 142"/>
                <a:gd name="T78" fmla="*/ 58 w 111"/>
                <a:gd name="T79" fmla="*/ 64 h 142"/>
                <a:gd name="T80" fmla="*/ 45 w 111"/>
                <a:gd name="T81" fmla="*/ 64 h 142"/>
                <a:gd name="T82" fmla="*/ 45 w 111"/>
                <a:gd name="T83" fmla="*/ 22 h 142"/>
                <a:gd name="T84" fmla="*/ 40 w 111"/>
                <a:gd name="T85" fmla="*/ 22 h 142"/>
                <a:gd name="T86" fmla="*/ 40 w 111"/>
                <a:gd name="T87" fmla="*/ 80 h 142"/>
                <a:gd name="T88" fmla="*/ 27 w 111"/>
                <a:gd name="T89" fmla="*/ 84 h 142"/>
                <a:gd name="T90" fmla="*/ 20 w 111"/>
                <a:gd name="T91" fmla="*/ 72 h 142"/>
                <a:gd name="T92" fmla="*/ 13 w 111"/>
                <a:gd name="T93" fmla="*/ 75 h 142"/>
                <a:gd name="T94" fmla="*/ 22 w 111"/>
                <a:gd name="T95" fmla="*/ 90 h 142"/>
                <a:gd name="T96" fmla="*/ 22 w 111"/>
                <a:gd name="T97" fmla="*/ 90 h 142"/>
                <a:gd name="T98" fmla="*/ 36 w 111"/>
                <a:gd name="T99" fmla="*/ 115 h 142"/>
                <a:gd name="T100" fmla="*/ 42 w 111"/>
                <a:gd name="T101" fmla="*/ 122 h 142"/>
                <a:gd name="T102" fmla="*/ 42 w 111"/>
                <a:gd name="T103" fmla="*/ 122 h 142"/>
                <a:gd name="T104" fmla="*/ 63 w 111"/>
                <a:gd name="T105" fmla="*/ 131 h 142"/>
                <a:gd name="T106" fmla="*/ 85 w 111"/>
                <a:gd name="T107" fmla="*/ 12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142">
                  <a:moveTo>
                    <a:pt x="99" y="127"/>
                  </a:moveTo>
                  <a:cubicBezTo>
                    <a:pt x="97" y="130"/>
                    <a:pt x="94" y="132"/>
                    <a:pt x="90" y="134"/>
                  </a:cubicBezTo>
                  <a:cubicBezTo>
                    <a:pt x="82" y="139"/>
                    <a:pt x="72" y="142"/>
                    <a:pt x="62" y="141"/>
                  </a:cubicBezTo>
                  <a:cubicBezTo>
                    <a:pt x="52" y="140"/>
                    <a:pt x="43" y="136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3" y="127"/>
                    <a:pt x="30" y="124"/>
                    <a:pt x="28" y="120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72"/>
                    <a:pt x="5" y="61"/>
                    <a:pt x="15" y="60"/>
                  </a:cubicBezTo>
                  <a:cubicBezTo>
                    <a:pt x="19" y="60"/>
                    <a:pt x="25" y="61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12"/>
                    <a:pt x="41" y="6"/>
                    <a:pt x="49" y="11"/>
                  </a:cubicBezTo>
                  <a:cubicBezTo>
                    <a:pt x="52" y="0"/>
                    <a:pt x="70" y="0"/>
                    <a:pt x="73" y="11"/>
                  </a:cubicBezTo>
                  <a:cubicBezTo>
                    <a:pt x="81" y="6"/>
                    <a:pt x="92" y="12"/>
                    <a:pt x="92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101" y="19"/>
                    <a:pt x="111" y="24"/>
                    <a:pt x="111" y="34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1" y="102"/>
                    <a:pt x="110" y="108"/>
                    <a:pt x="108" y="113"/>
                  </a:cubicBezTo>
                  <a:cubicBezTo>
                    <a:pt x="106" y="118"/>
                    <a:pt x="103" y="122"/>
                    <a:pt x="99" y="127"/>
                  </a:cubicBezTo>
                  <a:close/>
                  <a:moveTo>
                    <a:pt x="85" y="126"/>
                  </a:moveTo>
                  <a:cubicBezTo>
                    <a:pt x="85" y="126"/>
                    <a:pt x="85" y="126"/>
                    <a:pt x="85" y="126"/>
                  </a:cubicBezTo>
                  <a:cubicBezTo>
                    <a:pt x="88" y="124"/>
                    <a:pt x="90" y="122"/>
                    <a:pt x="92" y="120"/>
                  </a:cubicBezTo>
                  <a:cubicBezTo>
                    <a:pt x="95" y="117"/>
                    <a:pt x="97" y="113"/>
                    <a:pt x="98" y="109"/>
                  </a:cubicBezTo>
                  <a:cubicBezTo>
                    <a:pt x="100" y="105"/>
                    <a:pt x="101" y="101"/>
                    <a:pt x="101" y="9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0"/>
                    <a:pt x="95" y="30"/>
                    <a:pt x="95" y="3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72"/>
                    <a:pt x="82" y="72"/>
                    <a:pt x="82" y="6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18"/>
                    <a:pt x="77" y="18"/>
                    <a:pt x="77" y="22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72"/>
                    <a:pt x="64" y="72"/>
                    <a:pt x="64" y="6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2"/>
                    <a:pt x="58" y="12"/>
                    <a:pt x="58" y="15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2"/>
                    <a:pt x="45" y="72"/>
                    <a:pt x="45" y="64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8"/>
                    <a:pt x="40" y="18"/>
                    <a:pt x="40" y="22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7"/>
                    <a:pt x="30" y="90"/>
                    <a:pt x="27" y="84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7" y="68"/>
                    <a:pt x="11" y="71"/>
                    <a:pt x="13" y="75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8" y="118"/>
                    <a:pt x="40" y="120"/>
                    <a:pt x="42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27"/>
                    <a:pt x="55" y="130"/>
                    <a:pt x="63" y="131"/>
                  </a:cubicBezTo>
                  <a:cubicBezTo>
                    <a:pt x="71" y="132"/>
                    <a:pt x="78" y="130"/>
                    <a:pt x="85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A9AED50-AFB7-425E-9F95-F91D12A687B0}"/>
              </a:ext>
            </a:extLst>
          </p:cNvPr>
          <p:cNvGrpSpPr/>
          <p:nvPr/>
        </p:nvGrpSpPr>
        <p:grpSpPr>
          <a:xfrm>
            <a:off x="7792137" y="4143907"/>
            <a:ext cx="650240" cy="642620"/>
            <a:chOff x="12612" y="6439"/>
            <a:chExt cx="1024" cy="1012"/>
          </a:xfrm>
        </p:grpSpPr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5760F671-C502-4F49-BF47-872808217FCC}"/>
                </a:ext>
              </a:extLst>
            </p:cNvPr>
            <p:cNvSpPr/>
            <p:nvPr/>
          </p:nvSpPr>
          <p:spPr bwMode="auto">
            <a:xfrm>
              <a:off x="12612" y="6439"/>
              <a:ext cx="1024" cy="1012"/>
            </a:xfrm>
            <a:custGeom>
              <a:avLst/>
              <a:gdLst>
                <a:gd name="T0" fmla="*/ 267 w 267"/>
                <a:gd name="T1" fmla="*/ 218 h 263"/>
                <a:gd name="T2" fmla="*/ 222 w 267"/>
                <a:gd name="T3" fmla="*/ 263 h 263"/>
                <a:gd name="T4" fmla="*/ 46 w 267"/>
                <a:gd name="T5" fmla="*/ 263 h 263"/>
                <a:gd name="T6" fmla="*/ 0 w 267"/>
                <a:gd name="T7" fmla="*/ 218 h 263"/>
                <a:gd name="T8" fmla="*/ 0 w 267"/>
                <a:gd name="T9" fmla="*/ 46 h 263"/>
                <a:gd name="T10" fmla="*/ 46 w 267"/>
                <a:gd name="T11" fmla="*/ 0 h 263"/>
                <a:gd name="T12" fmla="*/ 222 w 267"/>
                <a:gd name="T13" fmla="*/ 0 h 263"/>
                <a:gd name="T14" fmla="*/ 267 w 267"/>
                <a:gd name="T15" fmla="*/ 46 h 263"/>
                <a:gd name="T16" fmla="*/ 267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267" y="218"/>
                  </a:moveTo>
                  <a:cubicBezTo>
                    <a:pt x="267" y="243"/>
                    <a:pt x="247" y="263"/>
                    <a:pt x="222" y="263"/>
                  </a:cubicBezTo>
                  <a:cubicBezTo>
                    <a:pt x="46" y="263"/>
                    <a:pt x="46" y="263"/>
                    <a:pt x="46" y="263"/>
                  </a:cubicBezTo>
                  <a:cubicBezTo>
                    <a:pt x="21" y="263"/>
                    <a:pt x="0" y="243"/>
                    <a:pt x="0" y="2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7" y="0"/>
                    <a:pt x="267" y="21"/>
                    <a:pt x="267" y="46"/>
                  </a:cubicBezTo>
                  <a:lnTo>
                    <a:pt x="267" y="218"/>
                  </a:lnTo>
                  <a:close/>
                </a:path>
              </a:pathLst>
            </a:custGeom>
            <a:solidFill>
              <a:srgbClr val="ADDDEB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4E0DEB3F-2967-4E78-88DE-6ABD780F6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2" y="6702"/>
              <a:ext cx="364" cy="491"/>
            </a:xfrm>
            <a:custGeom>
              <a:avLst/>
              <a:gdLst>
                <a:gd name="T0" fmla="*/ 70 w 95"/>
                <a:gd name="T1" fmla="*/ 9 h 128"/>
                <a:gd name="T2" fmla="*/ 79 w 95"/>
                <a:gd name="T3" fmla="*/ 59 h 128"/>
                <a:gd name="T4" fmla="*/ 70 w 95"/>
                <a:gd name="T5" fmla="*/ 81 h 128"/>
                <a:gd name="T6" fmla="*/ 26 w 95"/>
                <a:gd name="T7" fmla="*/ 81 h 128"/>
                <a:gd name="T8" fmla="*/ 17 w 95"/>
                <a:gd name="T9" fmla="*/ 59 h 128"/>
                <a:gd name="T10" fmla="*/ 26 w 95"/>
                <a:gd name="T11" fmla="*/ 9 h 128"/>
                <a:gd name="T12" fmla="*/ 27 w 95"/>
                <a:gd name="T13" fmla="*/ 42 h 128"/>
                <a:gd name="T14" fmla="*/ 69 w 95"/>
                <a:gd name="T15" fmla="*/ 42 h 128"/>
                <a:gd name="T16" fmla="*/ 63 w 95"/>
                <a:gd name="T17" fmla="*/ 16 h 128"/>
                <a:gd name="T18" fmla="*/ 33 w 95"/>
                <a:gd name="T19" fmla="*/ 16 h 128"/>
                <a:gd name="T20" fmla="*/ 27 w 95"/>
                <a:gd name="T21" fmla="*/ 42 h 128"/>
                <a:gd name="T22" fmla="*/ 69 w 95"/>
                <a:gd name="T23" fmla="*/ 48 h 128"/>
                <a:gd name="T24" fmla="*/ 27 w 95"/>
                <a:gd name="T25" fmla="*/ 59 h 128"/>
                <a:gd name="T26" fmla="*/ 33 w 95"/>
                <a:gd name="T27" fmla="*/ 74 h 128"/>
                <a:gd name="T28" fmla="*/ 63 w 95"/>
                <a:gd name="T29" fmla="*/ 74 h 128"/>
                <a:gd name="T30" fmla="*/ 69 w 95"/>
                <a:gd name="T31" fmla="*/ 48 h 128"/>
                <a:gd name="T32" fmla="*/ 18 w 95"/>
                <a:gd name="T33" fmla="*/ 128 h 128"/>
                <a:gd name="T34" fmla="*/ 48 w 95"/>
                <a:gd name="T35" fmla="*/ 128 h 128"/>
                <a:gd name="T36" fmla="*/ 77 w 95"/>
                <a:gd name="T37" fmla="*/ 128 h 128"/>
                <a:gd name="T38" fmla="*/ 77 w 95"/>
                <a:gd name="T39" fmla="*/ 118 h 128"/>
                <a:gd name="T40" fmla="*/ 53 w 95"/>
                <a:gd name="T41" fmla="*/ 106 h 128"/>
                <a:gd name="T42" fmla="*/ 91 w 95"/>
                <a:gd name="T43" fmla="*/ 77 h 128"/>
                <a:gd name="T44" fmla="*/ 95 w 95"/>
                <a:gd name="T45" fmla="*/ 45 h 128"/>
                <a:gd name="T46" fmla="*/ 85 w 95"/>
                <a:gd name="T47" fmla="*/ 45 h 128"/>
                <a:gd name="T48" fmla="*/ 82 w 95"/>
                <a:gd name="T49" fmla="*/ 73 h 128"/>
                <a:gd name="T50" fmla="*/ 48 w 95"/>
                <a:gd name="T51" fmla="*/ 97 h 128"/>
                <a:gd name="T52" fmla="*/ 21 w 95"/>
                <a:gd name="T53" fmla="*/ 86 h 128"/>
                <a:gd name="T54" fmla="*/ 10 w 95"/>
                <a:gd name="T55" fmla="*/ 59 h 128"/>
                <a:gd name="T56" fmla="*/ 5 w 95"/>
                <a:gd name="T57" fmla="*/ 40 h 128"/>
                <a:gd name="T58" fmla="*/ 0 w 95"/>
                <a:gd name="T59" fmla="*/ 59 h 128"/>
                <a:gd name="T60" fmla="*/ 14 w 95"/>
                <a:gd name="T61" fmla="*/ 92 h 128"/>
                <a:gd name="T62" fmla="*/ 43 w 95"/>
                <a:gd name="T63" fmla="*/ 106 h 128"/>
                <a:gd name="T64" fmla="*/ 18 w 95"/>
                <a:gd name="T65" fmla="*/ 118 h 128"/>
                <a:gd name="T66" fmla="*/ 18 w 95"/>
                <a:gd name="T6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128">
                  <a:moveTo>
                    <a:pt x="48" y="0"/>
                  </a:moveTo>
                  <a:cubicBezTo>
                    <a:pt x="56" y="0"/>
                    <a:pt x="64" y="3"/>
                    <a:pt x="70" y="9"/>
                  </a:cubicBezTo>
                  <a:cubicBezTo>
                    <a:pt x="75" y="14"/>
                    <a:pt x="79" y="22"/>
                    <a:pt x="79" y="31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67"/>
                    <a:pt x="75" y="75"/>
                    <a:pt x="70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64" y="86"/>
                    <a:pt x="56" y="90"/>
                    <a:pt x="48" y="90"/>
                  </a:cubicBezTo>
                  <a:cubicBezTo>
                    <a:pt x="39" y="90"/>
                    <a:pt x="31" y="86"/>
                    <a:pt x="26" y="81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0" y="75"/>
                    <a:pt x="17" y="67"/>
                    <a:pt x="17" y="5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2"/>
                    <a:pt x="20" y="14"/>
                    <a:pt x="26" y="9"/>
                  </a:cubicBezTo>
                  <a:cubicBezTo>
                    <a:pt x="31" y="3"/>
                    <a:pt x="39" y="0"/>
                    <a:pt x="48" y="0"/>
                  </a:cubicBezTo>
                  <a:close/>
                  <a:moveTo>
                    <a:pt x="27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9" y="25"/>
                    <a:pt x="66" y="20"/>
                    <a:pt x="63" y="16"/>
                  </a:cubicBezTo>
                  <a:cubicBezTo>
                    <a:pt x="59" y="12"/>
                    <a:pt x="53" y="10"/>
                    <a:pt x="48" y="10"/>
                  </a:cubicBezTo>
                  <a:cubicBezTo>
                    <a:pt x="42" y="10"/>
                    <a:pt x="37" y="12"/>
                    <a:pt x="33" y="16"/>
                  </a:cubicBezTo>
                  <a:cubicBezTo>
                    <a:pt x="29" y="20"/>
                    <a:pt x="27" y="25"/>
                    <a:pt x="27" y="31"/>
                  </a:cubicBez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69" y="48"/>
                  </a:moveTo>
                  <a:cubicBezTo>
                    <a:pt x="69" y="48"/>
                    <a:pt x="69" y="48"/>
                    <a:pt x="69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65"/>
                    <a:pt x="29" y="70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7" y="78"/>
                    <a:pt x="42" y="80"/>
                    <a:pt x="48" y="80"/>
                  </a:cubicBezTo>
                  <a:cubicBezTo>
                    <a:pt x="53" y="80"/>
                    <a:pt x="59" y="78"/>
                    <a:pt x="63" y="74"/>
                  </a:cubicBezTo>
                  <a:cubicBezTo>
                    <a:pt x="66" y="70"/>
                    <a:pt x="69" y="65"/>
                    <a:pt x="69" y="59"/>
                  </a:cubicBezTo>
                  <a:cubicBezTo>
                    <a:pt x="69" y="48"/>
                    <a:pt x="69" y="48"/>
                    <a:pt x="69" y="48"/>
                  </a:cubicBezTo>
                  <a:close/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80" y="128"/>
                    <a:pt x="82" y="126"/>
                    <a:pt x="82" y="123"/>
                  </a:cubicBezTo>
                  <a:cubicBezTo>
                    <a:pt x="82" y="120"/>
                    <a:pt x="80" y="118"/>
                    <a:pt x="77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64" y="105"/>
                    <a:pt x="74" y="100"/>
                    <a:pt x="81" y="92"/>
                  </a:cubicBezTo>
                  <a:cubicBezTo>
                    <a:pt x="86" y="88"/>
                    <a:pt x="89" y="83"/>
                    <a:pt x="91" y="77"/>
                  </a:cubicBezTo>
                  <a:cubicBezTo>
                    <a:pt x="94" y="71"/>
                    <a:pt x="95" y="65"/>
                    <a:pt x="95" y="59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2"/>
                    <a:pt x="93" y="40"/>
                    <a:pt x="90" y="40"/>
                  </a:cubicBezTo>
                  <a:cubicBezTo>
                    <a:pt x="87" y="40"/>
                    <a:pt x="85" y="42"/>
                    <a:pt x="85" y="45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64"/>
                    <a:pt x="84" y="69"/>
                    <a:pt x="82" y="73"/>
                  </a:cubicBezTo>
                  <a:cubicBezTo>
                    <a:pt x="80" y="78"/>
                    <a:pt x="78" y="82"/>
                    <a:pt x="74" y="86"/>
                  </a:cubicBezTo>
                  <a:cubicBezTo>
                    <a:pt x="67" y="92"/>
                    <a:pt x="58" y="97"/>
                    <a:pt x="48" y="97"/>
                  </a:cubicBezTo>
                  <a:cubicBezTo>
                    <a:pt x="43" y="97"/>
                    <a:pt x="38" y="96"/>
                    <a:pt x="33" y="94"/>
                  </a:cubicBezTo>
                  <a:cubicBezTo>
                    <a:pt x="29" y="92"/>
                    <a:pt x="25" y="89"/>
                    <a:pt x="21" y="86"/>
                  </a:cubicBezTo>
                  <a:cubicBezTo>
                    <a:pt x="18" y="82"/>
                    <a:pt x="15" y="78"/>
                    <a:pt x="13" y="73"/>
                  </a:cubicBezTo>
                  <a:cubicBezTo>
                    <a:pt x="11" y="69"/>
                    <a:pt x="10" y="64"/>
                    <a:pt x="10" y="5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2"/>
                    <a:pt x="8" y="40"/>
                    <a:pt x="5" y="40"/>
                  </a:cubicBezTo>
                  <a:cubicBezTo>
                    <a:pt x="2" y="40"/>
                    <a:pt x="0" y="42"/>
                    <a:pt x="0" y="4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2" y="71"/>
                    <a:pt x="4" y="77"/>
                  </a:cubicBezTo>
                  <a:cubicBezTo>
                    <a:pt x="6" y="83"/>
                    <a:pt x="10" y="88"/>
                    <a:pt x="14" y="92"/>
                  </a:cubicBezTo>
                  <a:cubicBezTo>
                    <a:pt x="19" y="97"/>
                    <a:pt x="24" y="100"/>
                    <a:pt x="30" y="103"/>
                  </a:cubicBezTo>
                  <a:cubicBezTo>
                    <a:pt x="34" y="104"/>
                    <a:pt x="38" y="106"/>
                    <a:pt x="43" y="10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6" y="118"/>
                    <a:pt x="14" y="120"/>
                    <a:pt x="14" y="123"/>
                  </a:cubicBezTo>
                  <a:cubicBezTo>
                    <a:pt x="14" y="126"/>
                    <a:pt x="16" y="128"/>
                    <a:pt x="18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748C43-0421-4DAD-8BA8-246E462167D1}"/>
              </a:ext>
            </a:extLst>
          </p:cNvPr>
          <p:cNvGrpSpPr/>
          <p:nvPr/>
        </p:nvGrpSpPr>
        <p:grpSpPr>
          <a:xfrm>
            <a:off x="3315387" y="3129177"/>
            <a:ext cx="650240" cy="640080"/>
            <a:chOff x="5562" y="4841"/>
            <a:chExt cx="1024" cy="1008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78568F2-5913-40B9-A598-E9E17179C269}"/>
                </a:ext>
              </a:extLst>
            </p:cNvPr>
            <p:cNvSpPr/>
            <p:nvPr/>
          </p:nvSpPr>
          <p:spPr bwMode="auto">
            <a:xfrm>
              <a:off x="5562" y="4841"/>
              <a:ext cx="1024" cy="1009"/>
            </a:xfrm>
            <a:custGeom>
              <a:avLst/>
              <a:gdLst>
                <a:gd name="T0" fmla="*/ 0 w 267"/>
                <a:gd name="T1" fmla="*/ 218 h 263"/>
                <a:gd name="T2" fmla="*/ 46 w 267"/>
                <a:gd name="T3" fmla="*/ 263 h 263"/>
                <a:gd name="T4" fmla="*/ 222 w 267"/>
                <a:gd name="T5" fmla="*/ 263 h 263"/>
                <a:gd name="T6" fmla="*/ 267 w 267"/>
                <a:gd name="T7" fmla="*/ 218 h 263"/>
                <a:gd name="T8" fmla="*/ 267 w 267"/>
                <a:gd name="T9" fmla="*/ 46 h 263"/>
                <a:gd name="T10" fmla="*/ 222 w 267"/>
                <a:gd name="T11" fmla="*/ 0 h 263"/>
                <a:gd name="T12" fmla="*/ 46 w 267"/>
                <a:gd name="T13" fmla="*/ 0 h 263"/>
                <a:gd name="T14" fmla="*/ 0 w 267"/>
                <a:gd name="T15" fmla="*/ 46 h 263"/>
                <a:gd name="T16" fmla="*/ 0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0" y="218"/>
                  </a:moveTo>
                  <a:cubicBezTo>
                    <a:pt x="0" y="243"/>
                    <a:pt x="21" y="263"/>
                    <a:pt x="46" y="263"/>
                  </a:cubicBezTo>
                  <a:cubicBezTo>
                    <a:pt x="222" y="263"/>
                    <a:pt x="222" y="263"/>
                    <a:pt x="222" y="263"/>
                  </a:cubicBezTo>
                  <a:cubicBezTo>
                    <a:pt x="247" y="263"/>
                    <a:pt x="267" y="243"/>
                    <a:pt x="267" y="218"/>
                  </a:cubicBezTo>
                  <a:cubicBezTo>
                    <a:pt x="267" y="46"/>
                    <a:pt x="267" y="46"/>
                    <a:pt x="267" y="46"/>
                  </a:cubicBezTo>
                  <a:cubicBezTo>
                    <a:pt x="267" y="21"/>
                    <a:pt x="247" y="0"/>
                    <a:pt x="22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lnTo>
                    <a:pt x="0" y="218"/>
                  </a:lnTo>
                  <a:close/>
                </a:path>
              </a:pathLst>
            </a:custGeom>
            <a:solidFill>
              <a:srgbClr val="ADDD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AB8E000D-88D4-40C7-A619-5085A43FE5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1" y="5100"/>
              <a:ext cx="429" cy="494"/>
            </a:xfrm>
            <a:custGeom>
              <a:avLst/>
              <a:gdLst>
                <a:gd name="T0" fmla="*/ 27 w 112"/>
                <a:gd name="T1" fmla="*/ 92 h 128"/>
                <a:gd name="T2" fmla="*/ 27 w 112"/>
                <a:gd name="T3" fmla="*/ 98 h 128"/>
                <a:gd name="T4" fmla="*/ 87 w 112"/>
                <a:gd name="T5" fmla="*/ 95 h 128"/>
                <a:gd name="T6" fmla="*/ 24 w 112"/>
                <a:gd name="T7" fmla="*/ 53 h 128"/>
                <a:gd name="T8" fmla="*/ 27 w 112"/>
                <a:gd name="T9" fmla="*/ 56 h 128"/>
                <a:gd name="T10" fmla="*/ 87 w 112"/>
                <a:gd name="T11" fmla="*/ 53 h 128"/>
                <a:gd name="T12" fmla="*/ 27 w 112"/>
                <a:gd name="T13" fmla="*/ 50 h 128"/>
                <a:gd name="T14" fmla="*/ 110 w 112"/>
                <a:gd name="T15" fmla="*/ 37 h 128"/>
                <a:gd name="T16" fmla="*/ 75 w 112"/>
                <a:gd name="T17" fmla="*/ 1 h 128"/>
                <a:gd name="T18" fmla="*/ 13 w 112"/>
                <a:gd name="T19" fmla="*/ 0 h 128"/>
                <a:gd name="T20" fmla="*/ 0 w 112"/>
                <a:gd name="T21" fmla="*/ 13 h 128"/>
                <a:gd name="T22" fmla="*/ 3 w 112"/>
                <a:gd name="T23" fmla="*/ 124 h 128"/>
                <a:gd name="T24" fmla="*/ 13 w 112"/>
                <a:gd name="T25" fmla="*/ 128 h 128"/>
                <a:gd name="T26" fmla="*/ 108 w 112"/>
                <a:gd name="T27" fmla="*/ 124 h 128"/>
                <a:gd name="T28" fmla="*/ 112 w 112"/>
                <a:gd name="T29" fmla="*/ 115 h 128"/>
                <a:gd name="T30" fmla="*/ 110 w 112"/>
                <a:gd name="T31" fmla="*/ 37 h 128"/>
                <a:gd name="T32" fmla="*/ 74 w 112"/>
                <a:gd name="T33" fmla="*/ 15 h 128"/>
                <a:gd name="T34" fmla="*/ 79 w 112"/>
                <a:gd name="T35" fmla="*/ 37 h 128"/>
                <a:gd name="T36" fmla="*/ 76 w 112"/>
                <a:gd name="T37" fmla="*/ 36 h 128"/>
                <a:gd name="T38" fmla="*/ 74 w 112"/>
                <a:gd name="T39" fmla="*/ 15 h 128"/>
                <a:gd name="T40" fmla="*/ 102 w 112"/>
                <a:gd name="T41" fmla="*/ 115 h 128"/>
                <a:gd name="T42" fmla="*/ 101 w 112"/>
                <a:gd name="T43" fmla="*/ 117 h 128"/>
                <a:gd name="T44" fmla="*/ 13 w 112"/>
                <a:gd name="T45" fmla="*/ 118 h 128"/>
                <a:gd name="T46" fmla="*/ 9 w 112"/>
                <a:gd name="T47" fmla="*/ 115 h 128"/>
                <a:gd name="T48" fmla="*/ 10 w 112"/>
                <a:gd name="T49" fmla="*/ 11 h 128"/>
                <a:gd name="T50" fmla="*/ 68 w 112"/>
                <a:gd name="T51" fmla="*/ 10 h 128"/>
                <a:gd name="T52" fmla="*/ 71 w 112"/>
                <a:gd name="T53" fmla="*/ 40 h 128"/>
                <a:gd name="T54" fmla="*/ 79 w 112"/>
                <a:gd name="T55" fmla="*/ 43 h 128"/>
                <a:gd name="T56" fmla="*/ 102 w 112"/>
                <a:gd name="T57" fmla="*/ 115 h 128"/>
                <a:gd name="T58" fmla="*/ 84 w 112"/>
                <a:gd name="T59" fmla="*/ 71 h 128"/>
                <a:gd name="T60" fmla="*/ 24 w 112"/>
                <a:gd name="T61" fmla="*/ 74 h 128"/>
                <a:gd name="T62" fmla="*/ 84 w 112"/>
                <a:gd name="T63" fmla="*/ 77 h 128"/>
                <a:gd name="T64" fmla="*/ 84 w 112"/>
                <a:gd name="T65" fmla="*/ 7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28">
                  <a:moveTo>
                    <a:pt x="84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5" y="92"/>
                    <a:pt x="24" y="93"/>
                    <a:pt x="24" y="95"/>
                  </a:cubicBezTo>
                  <a:cubicBezTo>
                    <a:pt x="24" y="96"/>
                    <a:pt x="25" y="98"/>
                    <a:pt x="27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6" y="98"/>
                    <a:pt x="87" y="96"/>
                    <a:pt x="87" y="95"/>
                  </a:cubicBezTo>
                  <a:cubicBezTo>
                    <a:pt x="87" y="93"/>
                    <a:pt x="86" y="92"/>
                    <a:pt x="84" y="92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5" y="56"/>
                    <a:pt x="27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6" y="56"/>
                    <a:pt x="87" y="55"/>
                    <a:pt x="87" y="53"/>
                  </a:cubicBezTo>
                  <a:cubicBezTo>
                    <a:pt x="87" y="52"/>
                    <a:pt x="86" y="50"/>
                    <a:pt x="84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5" y="50"/>
                    <a:pt x="24" y="52"/>
                    <a:pt x="24" y="53"/>
                  </a:cubicBezTo>
                  <a:close/>
                  <a:moveTo>
                    <a:pt x="110" y="37"/>
                  </a:moveTo>
                  <a:cubicBezTo>
                    <a:pt x="110" y="37"/>
                    <a:pt x="110" y="37"/>
                    <a:pt x="110" y="37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0"/>
                    <a:pt x="73" y="0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6" y="1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8"/>
                    <a:pt x="1" y="122"/>
                    <a:pt x="3" y="124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6" y="126"/>
                    <a:pt x="9" y="128"/>
                    <a:pt x="13" y="128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102" y="128"/>
                    <a:pt x="105" y="126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2"/>
                    <a:pt x="112" y="118"/>
                    <a:pt x="112" y="115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2" y="39"/>
                    <a:pt x="111" y="38"/>
                    <a:pt x="110" y="37"/>
                  </a:cubicBezTo>
                  <a:close/>
                  <a:moveTo>
                    <a:pt x="74" y="15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8" y="37"/>
                    <a:pt x="77" y="37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5" y="35"/>
                    <a:pt x="74" y="33"/>
                    <a:pt x="74" y="32"/>
                  </a:cubicBezTo>
                  <a:cubicBezTo>
                    <a:pt x="74" y="15"/>
                    <a:pt x="74" y="15"/>
                    <a:pt x="74" y="15"/>
                  </a:cubicBezTo>
                  <a:close/>
                  <a:moveTo>
                    <a:pt x="102" y="115"/>
                  </a:moveTo>
                  <a:cubicBezTo>
                    <a:pt x="102" y="115"/>
                    <a:pt x="102" y="115"/>
                    <a:pt x="102" y="115"/>
                  </a:cubicBezTo>
                  <a:cubicBezTo>
                    <a:pt x="102" y="116"/>
                    <a:pt x="101" y="116"/>
                    <a:pt x="101" y="117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0" y="118"/>
                    <a:pt x="99" y="118"/>
                    <a:pt x="99" y="118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2" y="118"/>
                    <a:pt x="11" y="118"/>
                    <a:pt x="10" y="117"/>
                  </a:cubicBezTo>
                  <a:cubicBezTo>
                    <a:pt x="10" y="116"/>
                    <a:pt x="9" y="116"/>
                    <a:pt x="9" y="1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0"/>
                    <a:pt x="12" y="10"/>
                    <a:pt x="13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5"/>
                    <a:pt x="69" y="38"/>
                    <a:pt x="71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2"/>
                    <a:pt x="76" y="43"/>
                    <a:pt x="79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115"/>
                    <a:pt x="102" y="115"/>
                    <a:pt x="102" y="115"/>
                  </a:cubicBezTo>
                  <a:close/>
                  <a:moveTo>
                    <a:pt x="84" y="71"/>
                  </a:moveTo>
                  <a:cubicBezTo>
                    <a:pt x="84" y="71"/>
                    <a:pt x="84" y="71"/>
                    <a:pt x="84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5" y="71"/>
                    <a:pt x="24" y="72"/>
                    <a:pt x="24" y="74"/>
                  </a:cubicBezTo>
                  <a:cubicBezTo>
                    <a:pt x="24" y="76"/>
                    <a:pt x="25" y="77"/>
                    <a:pt x="27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6" y="77"/>
                    <a:pt x="87" y="76"/>
                    <a:pt x="87" y="74"/>
                  </a:cubicBezTo>
                  <a:cubicBezTo>
                    <a:pt x="87" y="72"/>
                    <a:pt x="86" y="71"/>
                    <a:pt x="84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3405343-02E1-447E-A540-22C493059411}"/>
              </a:ext>
            </a:extLst>
          </p:cNvPr>
          <p:cNvGrpSpPr/>
          <p:nvPr/>
        </p:nvGrpSpPr>
        <p:grpSpPr>
          <a:xfrm>
            <a:off x="3315387" y="4143907"/>
            <a:ext cx="650240" cy="642620"/>
            <a:chOff x="5562" y="6439"/>
            <a:chExt cx="1024" cy="1012"/>
          </a:xfrm>
        </p:grpSpPr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3DDC6077-4563-494A-92E9-4FA38D3622C9}"/>
                </a:ext>
              </a:extLst>
            </p:cNvPr>
            <p:cNvSpPr/>
            <p:nvPr/>
          </p:nvSpPr>
          <p:spPr bwMode="auto">
            <a:xfrm>
              <a:off x="5562" y="6439"/>
              <a:ext cx="1024" cy="1012"/>
            </a:xfrm>
            <a:custGeom>
              <a:avLst/>
              <a:gdLst>
                <a:gd name="T0" fmla="*/ 0 w 267"/>
                <a:gd name="T1" fmla="*/ 218 h 263"/>
                <a:gd name="T2" fmla="*/ 46 w 267"/>
                <a:gd name="T3" fmla="*/ 263 h 263"/>
                <a:gd name="T4" fmla="*/ 222 w 267"/>
                <a:gd name="T5" fmla="*/ 263 h 263"/>
                <a:gd name="T6" fmla="*/ 267 w 267"/>
                <a:gd name="T7" fmla="*/ 218 h 263"/>
                <a:gd name="T8" fmla="*/ 267 w 267"/>
                <a:gd name="T9" fmla="*/ 46 h 263"/>
                <a:gd name="T10" fmla="*/ 222 w 267"/>
                <a:gd name="T11" fmla="*/ 0 h 263"/>
                <a:gd name="T12" fmla="*/ 46 w 267"/>
                <a:gd name="T13" fmla="*/ 0 h 263"/>
                <a:gd name="T14" fmla="*/ 0 w 267"/>
                <a:gd name="T15" fmla="*/ 46 h 263"/>
                <a:gd name="T16" fmla="*/ 0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0" y="218"/>
                  </a:moveTo>
                  <a:cubicBezTo>
                    <a:pt x="0" y="243"/>
                    <a:pt x="21" y="263"/>
                    <a:pt x="46" y="263"/>
                  </a:cubicBezTo>
                  <a:cubicBezTo>
                    <a:pt x="222" y="263"/>
                    <a:pt x="222" y="263"/>
                    <a:pt x="222" y="263"/>
                  </a:cubicBezTo>
                  <a:cubicBezTo>
                    <a:pt x="247" y="263"/>
                    <a:pt x="267" y="243"/>
                    <a:pt x="267" y="218"/>
                  </a:cubicBezTo>
                  <a:cubicBezTo>
                    <a:pt x="267" y="46"/>
                    <a:pt x="267" y="46"/>
                    <a:pt x="267" y="46"/>
                  </a:cubicBezTo>
                  <a:cubicBezTo>
                    <a:pt x="267" y="21"/>
                    <a:pt x="247" y="0"/>
                    <a:pt x="22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lnTo>
                    <a:pt x="0" y="218"/>
                  </a:lnTo>
                  <a:close/>
                </a:path>
              </a:pathLst>
            </a:custGeom>
            <a:solidFill>
              <a:srgbClr val="F6E2E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F644FA2-31DE-4778-8AAC-C847C96AF9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4" y="6705"/>
              <a:ext cx="404" cy="481"/>
            </a:xfrm>
            <a:custGeom>
              <a:avLst/>
              <a:gdLst>
                <a:gd name="T0" fmla="*/ 93 w 105"/>
                <a:gd name="T1" fmla="*/ 2 h 125"/>
                <a:gd name="T2" fmla="*/ 90 w 105"/>
                <a:gd name="T3" fmla="*/ 9 h 125"/>
                <a:gd name="T4" fmla="*/ 105 w 105"/>
                <a:gd name="T5" fmla="*/ 47 h 125"/>
                <a:gd name="T6" fmla="*/ 88 w 105"/>
                <a:gd name="T7" fmla="*/ 89 h 125"/>
                <a:gd name="T8" fmla="*/ 69 w 105"/>
                <a:gd name="T9" fmla="*/ 101 h 125"/>
                <a:gd name="T10" fmla="*/ 52 w 105"/>
                <a:gd name="T11" fmla="*/ 105 h 125"/>
                <a:gd name="T12" fmla="*/ 52 w 105"/>
                <a:gd name="T13" fmla="*/ 115 h 125"/>
                <a:gd name="T14" fmla="*/ 76 w 105"/>
                <a:gd name="T15" fmla="*/ 120 h 125"/>
                <a:gd name="T16" fmla="*/ 47 w 105"/>
                <a:gd name="T17" fmla="*/ 125 h 125"/>
                <a:gd name="T18" fmla="*/ 47 w 105"/>
                <a:gd name="T19" fmla="*/ 125 h 125"/>
                <a:gd name="T20" fmla="*/ 19 w 105"/>
                <a:gd name="T21" fmla="*/ 120 h 125"/>
                <a:gd name="T22" fmla="*/ 42 w 105"/>
                <a:gd name="T23" fmla="*/ 115 h 125"/>
                <a:gd name="T24" fmla="*/ 42 w 105"/>
                <a:gd name="T25" fmla="*/ 105 h 125"/>
                <a:gd name="T26" fmla="*/ 8 w 105"/>
                <a:gd name="T27" fmla="*/ 91 h 125"/>
                <a:gd name="T28" fmla="*/ 1 w 105"/>
                <a:gd name="T29" fmla="*/ 94 h 125"/>
                <a:gd name="T30" fmla="*/ 12 w 105"/>
                <a:gd name="T31" fmla="*/ 79 h 125"/>
                <a:gd name="T32" fmla="*/ 14 w 105"/>
                <a:gd name="T33" fmla="*/ 14 h 125"/>
                <a:gd name="T34" fmla="*/ 78 w 105"/>
                <a:gd name="T35" fmla="*/ 12 h 125"/>
                <a:gd name="T36" fmla="*/ 84 w 105"/>
                <a:gd name="T37" fmla="*/ 7 h 125"/>
                <a:gd name="T38" fmla="*/ 84 w 105"/>
                <a:gd name="T39" fmla="*/ 7 h 125"/>
                <a:gd name="T40" fmla="*/ 86 w 105"/>
                <a:gd name="T41" fmla="*/ 13 h 125"/>
                <a:gd name="T42" fmla="*/ 82 w 105"/>
                <a:gd name="T43" fmla="*/ 16 h 125"/>
                <a:gd name="T44" fmla="*/ 80 w 105"/>
                <a:gd name="T45" fmla="*/ 81 h 125"/>
                <a:gd name="T46" fmla="*/ 47 w 105"/>
                <a:gd name="T47" fmla="*/ 95 h 125"/>
                <a:gd name="T48" fmla="*/ 13 w 105"/>
                <a:gd name="T49" fmla="*/ 86 h 125"/>
                <a:gd name="T50" fmla="*/ 47 w 105"/>
                <a:gd name="T51" fmla="*/ 100 h 125"/>
                <a:gd name="T52" fmla="*/ 67 w 105"/>
                <a:gd name="T53" fmla="*/ 96 h 125"/>
                <a:gd name="T54" fmla="*/ 84 w 105"/>
                <a:gd name="T55" fmla="*/ 84 h 125"/>
                <a:gd name="T56" fmla="*/ 95 w 105"/>
                <a:gd name="T57" fmla="*/ 67 h 125"/>
                <a:gd name="T58" fmla="*/ 95 w 105"/>
                <a:gd name="T59" fmla="*/ 28 h 125"/>
                <a:gd name="T60" fmla="*/ 74 w 105"/>
                <a:gd name="T61" fmla="*/ 21 h 125"/>
                <a:gd name="T62" fmla="*/ 47 w 105"/>
                <a:gd name="T63" fmla="*/ 10 h 125"/>
                <a:gd name="T64" fmla="*/ 10 w 105"/>
                <a:gd name="T65" fmla="*/ 47 h 125"/>
                <a:gd name="T66" fmla="*/ 47 w 105"/>
                <a:gd name="T67" fmla="*/ 85 h 125"/>
                <a:gd name="T68" fmla="*/ 74 w 105"/>
                <a:gd name="T69" fmla="*/ 74 h 125"/>
                <a:gd name="T70" fmla="*/ 74 w 105"/>
                <a:gd name="T71" fmla="*/ 21 h 125"/>
                <a:gd name="T72" fmla="*/ 80 w 105"/>
                <a:gd name="T73" fmla="*/ 81 h 125"/>
                <a:gd name="T74" fmla="*/ 74 w 105"/>
                <a:gd name="T75" fmla="*/ 8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25">
                  <a:moveTo>
                    <a:pt x="89" y="2"/>
                  </a:moveTo>
                  <a:cubicBezTo>
                    <a:pt x="90" y="0"/>
                    <a:pt x="92" y="0"/>
                    <a:pt x="93" y="2"/>
                  </a:cubicBezTo>
                  <a:cubicBezTo>
                    <a:pt x="94" y="3"/>
                    <a:pt x="94" y="5"/>
                    <a:pt x="93" y="6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5" y="14"/>
                    <a:pt x="98" y="19"/>
                    <a:pt x="101" y="25"/>
                  </a:cubicBezTo>
                  <a:cubicBezTo>
                    <a:pt x="104" y="32"/>
                    <a:pt x="105" y="40"/>
                    <a:pt x="105" y="47"/>
                  </a:cubicBezTo>
                  <a:cubicBezTo>
                    <a:pt x="105" y="55"/>
                    <a:pt x="104" y="63"/>
                    <a:pt x="101" y="70"/>
                  </a:cubicBezTo>
                  <a:cubicBezTo>
                    <a:pt x="98" y="77"/>
                    <a:pt x="94" y="83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3" y="94"/>
                    <a:pt x="76" y="98"/>
                    <a:pt x="69" y="101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64" y="103"/>
                    <a:pt x="58" y="105"/>
                    <a:pt x="52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4" y="115"/>
                    <a:pt x="76" y="117"/>
                    <a:pt x="76" y="120"/>
                  </a:cubicBezTo>
                  <a:cubicBezTo>
                    <a:pt x="76" y="123"/>
                    <a:pt x="74" y="125"/>
                    <a:pt x="71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5"/>
                    <a:pt x="19" y="123"/>
                    <a:pt x="19" y="120"/>
                  </a:cubicBezTo>
                  <a:cubicBezTo>
                    <a:pt x="19" y="117"/>
                    <a:pt x="21" y="115"/>
                    <a:pt x="23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2" y="106"/>
                    <a:pt x="42" y="105"/>
                  </a:cubicBezTo>
                  <a:cubicBezTo>
                    <a:pt x="36" y="105"/>
                    <a:pt x="30" y="103"/>
                    <a:pt x="25" y="101"/>
                  </a:cubicBezTo>
                  <a:cubicBezTo>
                    <a:pt x="19" y="99"/>
                    <a:pt x="13" y="95"/>
                    <a:pt x="8" y="91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4" y="95"/>
                    <a:pt x="2" y="95"/>
                    <a:pt x="1" y="94"/>
                  </a:cubicBezTo>
                  <a:cubicBezTo>
                    <a:pt x="0" y="92"/>
                    <a:pt x="0" y="91"/>
                    <a:pt x="1" y="8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" y="70"/>
                    <a:pt x="0" y="60"/>
                    <a:pt x="0" y="47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6"/>
                    <a:pt x="34" y="0"/>
                    <a:pt x="47" y="0"/>
                  </a:cubicBezTo>
                  <a:cubicBezTo>
                    <a:pt x="59" y="0"/>
                    <a:pt x="70" y="5"/>
                    <a:pt x="78" y="12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9" y="2"/>
                    <a:pt x="89" y="2"/>
                    <a:pt x="89" y="2"/>
                  </a:cubicBezTo>
                  <a:close/>
                  <a:moveTo>
                    <a:pt x="86" y="13"/>
                  </a:moveTo>
                  <a:cubicBezTo>
                    <a:pt x="86" y="13"/>
                    <a:pt x="86" y="13"/>
                    <a:pt x="86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90" y="25"/>
                    <a:pt x="94" y="36"/>
                    <a:pt x="94" y="47"/>
                  </a:cubicBezTo>
                  <a:cubicBezTo>
                    <a:pt x="94" y="61"/>
                    <a:pt x="89" y="72"/>
                    <a:pt x="80" y="81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72" y="89"/>
                    <a:pt x="60" y="95"/>
                    <a:pt x="47" y="95"/>
                  </a:cubicBezTo>
                  <a:cubicBezTo>
                    <a:pt x="35" y="95"/>
                    <a:pt x="24" y="90"/>
                    <a:pt x="16" y="83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7" y="90"/>
                    <a:pt x="22" y="93"/>
                    <a:pt x="27" y="96"/>
                  </a:cubicBezTo>
                  <a:cubicBezTo>
                    <a:pt x="33" y="98"/>
                    <a:pt x="40" y="100"/>
                    <a:pt x="47" y="100"/>
                  </a:cubicBezTo>
                  <a:cubicBezTo>
                    <a:pt x="54" y="100"/>
                    <a:pt x="61" y="98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3" y="93"/>
                    <a:pt x="79" y="89"/>
                    <a:pt x="84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9" y="80"/>
                    <a:pt x="93" y="74"/>
                    <a:pt x="95" y="67"/>
                  </a:cubicBezTo>
                  <a:cubicBezTo>
                    <a:pt x="98" y="61"/>
                    <a:pt x="99" y="55"/>
                    <a:pt x="99" y="47"/>
                  </a:cubicBezTo>
                  <a:cubicBezTo>
                    <a:pt x="99" y="40"/>
                    <a:pt x="98" y="34"/>
                    <a:pt x="95" y="28"/>
                  </a:cubicBezTo>
                  <a:cubicBezTo>
                    <a:pt x="93" y="22"/>
                    <a:pt x="90" y="17"/>
                    <a:pt x="86" y="13"/>
                  </a:cubicBezTo>
                  <a:close/>
                  <a:moveTo>
                    <a:pt x="74" y="21"/>
                  </a:moveTo>
                  <a:cubicBezTo>
                    <a:pt x="74" y="21"/>
                    <a:pt x="74" y="21"/>
                    <a:pt x="74" y="21"/>
                  </a:cubicBezTo>
                  <a:cubicBezTo>
                    <a:pt x="67" y="15"/>
                    <a:pt x="58" y="10"/>
                    <a:pt x="47" y="10"/>
                  </a:cubicBezTo>
                  <a:cubicBezTo>
                    <a:pt x="37" y="10"/>
                    <a:pt x="28" y="15"/>
                    <a:pt x="21" y="21"/>
                  </a:cubicBezTo>
                  <a:cubicBezTo>
                    <a:pt x="14" y="28"/>
                    <a:pt x="10" y="37"/>
                    <a:pt x="10" y="47"/>
                  </a:cubicBezTo>
                  <a:cubicBezTo>
                    <a:pt x="10" y="58"/>
                    <a:pt x="14" y="67"/>
                    <a:pt x="21" y="74"/>
                  </a:cubicBezTo>
                  <a:cubicBezTo>
                    <a:pt x="28" y="81"/>
                    <a:pt x="37" y="85"/>
                    <a:pt x="47" y="85"/>
                  </a:cubicBezTo>
                  <a:cubicBezTo>
                    <a:pt x="57" y="85"/>
                    <a:pt x="67" y="81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0" y="67"/>
                    <a:pt x="84" y="58"/>
                    <a:pt x="84" y="47"/>
                  </a:cubicBezTo>
                  <a:cubicBezTo>
                    <a:pt x="84" y="37"/>
                    <a:pt x="80" y="28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lose/>
                  <a:moveTo>
                    <a:pt x="80" y="81"/>
                  </a:moveTo>
                  <a:cubicBezTo>
                    <a:pt x="80" y="81"/>
                    <a:pt x="80" y="81"/>
                    <a:pt x="80" y="81"/>
                  </a:cubicBezTo>
                  <a:cubicBezTo>
                    <a:pt x="78" y="83"/>
                    <a:pt x="75" y="83"/>
                    <a:pt x="74" y="81"/>
                  </a:cubicBezTo>
                  <a:cubicBezTo>
                    <a:pt x="80" y="81"/>
                    <a:pt x="80" y="81"/>
                    <a:pt x="8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sp>
        <p:nvSpPr>
          <p:cNvPr id="34" name="Rectangle 44">
            <a:extLst>
              <a:ext uri="{FF2B5EF4-FFF2-40B4-BE49-F238E27FC236}">
                <a16:creationId xmlns:a16="http://schemas.microsoft.com/office/drawing/2014/main" id="{7EB00FDF-897C-4A64-B72E-A60C1F55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97" y="2094127"/>
            <a:ext cx="22275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风景太好了，就挨着东湖旁边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3770D302-36CD-4ADF-B45A-E6EA1A97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99" y="3185920"/>
            <a:ext cx="22282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吃的太多了导致进入大学胖了很多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D7D65412-59F8-4D4F-854B-44BB109A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87" y="4344353"/>
            <a:ext cx="21805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男女比例失衡，女生太多了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ea"/>
            </a:endParaRPr>
          </a:p>
        </p:txBody>
      </p:sp>
      <p:sp>
        <p:nvSpPr>
          <p:cNvPr id="37" name="Rectangle 47">
            <a:extLst>
              <a:ext uri="{FF2B5EF4-FFF2-40B4-BE49-F238E27FC236}">
                <a16:creationId xmlns:a16="http://schemas.microsoft.com/office/drawing/2014/main" id="{93E24F8F-EBA8-4DEC-9CDF-BA8AF8F0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802" y="2078252"/>
            <a:ext cx="22707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6660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在校时间太短了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4DDB638D-7D6C-48AB-976F-2DF56DF9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167" y="3110762"/>
            <a:ext cx="22713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6660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人太多了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.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。。。。。周末动不动就堵车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CB349847-DDD5-4D13-8950-8F4A2188E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802" y="4126762"/>
            <a:ext cx="22707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6660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交通太方便了，骑车到武汉站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10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分钟左右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93FB15-9F8A-48D0-89CC-B85B2DFCB0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34232" y="5928105"/>
            <a:ext cx="3289935" cy="96672"/>
          </a:xfrm>
          <a:prstGeom prst="ellipse">
            <a:avLst/>
          </a:pr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43" name="Picture 42" descr="apple icons">
            <a:extLst>
              <a:ext uri="{FF2B5EF4-FFF2-40B4-BE49-F238E27FC236}">
                <a16:creationId xmlns:a16="http://schemas.microsoft.com/office/drawing/2014/main" id="{36EE41C0-38A4-4D6E-B66F-67CBB184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24094" y="3807357"/>
            <a:ext cx="2712626" cy="218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26244DD-1C8B-4FDD-9B1A-38A4DE0FB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45" y="3899737"/>
            <a:ext cx="2576687" cy="15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739136" y="3373262"/>
            <a:ext cx="339690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未来的展望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04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28344A-8B61-4B0D-AB3B-367861B374CC}"/>
              </a:ext>
            </a:extLst>
          </p:cNvPr>
          <p:cNvSpPr txBox="1"/>
          <p:nvPr/>
        </p:nvSpPr>
        <p:spPr>
          <a:xfrm>
            <a:off x="5042441" y="4232655"/>
            <a:ext cx="262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951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 animBg="1"/>
      <p:bldP spid="42" grpId="0" animBg="1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4ED84D88-1306-486A-8695-95901B941D3E}"/>
              </a:ext>
            </a:extLst>
          </p:cNvPr>
          <p:cNvSpPr/>
          <p:nvPr/>
        </p:nvSpPr>
        <p:spPr>
          <a:xfrm flipH="1" flipV="1">
            <a:off x="1175449" y="1"/>
            <a:ext cx="11016551" cy="5792989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4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笑掷流年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7C88BD17-4C63-4434-92B7-C34F5299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655" y="1961531"/>
            <a:ext cx="2460625" cy="2644003"/>
          </a:xfrm>
          <a:prstGeom prst="rect">
            <a:avLst/>
          </a:prstGeom>
          <a:solidFill>
            <a:srgbClr val="F6E2E3">
              <a:alpha val="2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96F1E466-2892-414A-B64D-23A6D2C4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035" y="1961270"/>
            <a:ext cx="2160905" cy="2644140"/>
          </a:xfrm>
          <a:prstGeom prst="rect">
            <a:avLst/>
          </a:prstGeom>
          <a:solidFill>
            <a:srgbClr val="F6E2E3">
              <a:alpha val="2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62A3026D-9CDF-4DDD-B33E-1D425B5C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344" y="1961531"/>
            <a:ext cx="2111375" cy="3517004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11E655FF-4104-44EF-938E-53942031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549" y="3640899"/>
            <a:ext cx="19088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或许以前的我们做过很多可笑的事情，做过很多让父母无奈的事情，但这些已经过去了生活是未来式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C8A18A28-38B8-426A-B022-DD6FC94F3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525" y="3221110"/>
            <a:ext cx="165798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生活是未来式</a:t>
            </a:r>
            <a:endParaRPr lang="zh-CN" altLang="zh-CN" sz="1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4AD35E0-8CAA-4214-9965-06EE25A82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483" y="2137200"/>
            <a:ext cx="13131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rial" panose="020B0604020202020204" pitchFamily="34" charset="0"/>
              </a:rPr>
              <a:t>“</a:t>
            </a:r>
            <a:endParaRPr lang="zh-CN" altLang="zh-CN" sz="8800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4D8715B1-27E9-4808-8CA5-E51626AE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60" y="2812805"/>
            <a:ext cx="1771015" cy="89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以前做过的错事，做过的错误的决定就让他随着时间慢慢的淡去就好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9FA0DD-8776-4723-97D5-D9B43ED50684}"/>
              </a:ext>
            </a:extLst>
          </p:cNvPr>
          <p:cNvGrpSpPr/>
          <p:nvPr/>
        </p:nvGrpSpPr>
        <p:grpSpPr>
          <a:xfrm>
            <a:off x="7009855" y="2289565"/>
            <a:ext cx="694690" cy="694690"/>
            <a:chOff x="11203" y="3663"/>
            <a:chExt cx="1094" cy="1094"/>
          </a:xfrm>
        </p:grpSpPr>
        <p:sp>
          <p:nvSpPr>
            <p:cNvPr id="18" name="Oval 32">
              <a:extLst>
                <a:ext uri="{FF2B5EF4-FFF2-40B4-BE49-F238E27FC236}">
                  <a16:creationId xmlns:a16="http://schemas.microsoft.com/office/drawing/2014/main" id="{469F6AB8-0450-4819-83D1-3991E74E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3" y="3663"/>
              <a:ext cx="1095" cy="1095"/>
            </a:xfrm>
            <a:prstGeom prst="ellipse">
              <a:avLst/>
            </a:prstGeom>
            <a:noFill/>
            <a:ln w="6350" cmpd="sng">
              <a:solidFill>
                <a:srgbClr val="F8F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id="{F239E48D-1F7F-44E3-87BD-25A039DEA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2" y="3892"/>
              <a:ext cx="636" cy="636"/>
            </a:xfrm>
            <a:custGeom>
              <a:avLst/>
              <a:gdLst>
                <a:gd name="T0" fmla="*/ 324 w 634"/>
                <a:gd name="T1" fmla="*/ 0 h 634"/>
                <a:gd name="T2" fmla="*/ 324 w 634"/>
                <a:gd name="T3" fmla="*/ 633 h 634"/>
                <a:gd name="T4" fmla="*/ 324 w 634"/>
                <a:gd name="T5" fmla="*/ 0 h 634"/>
                <a:gd name="T6" fmla="*/ 545 w 634"/>
                <a:gd name="T7" fmla="*/ 162 h 634"/>
                <a:gd name="T8" fmla="*/ 442 w 634"/>
                <a:gd name="T9" fmla="*/ 294 h 634"/>
                <a:gd name="T10" fmla="*/ 545 w 634"/>
                <a:gd name="T11" fmla="*/ 162 h 634"/>
                <a:gd name="T12" fmla="*/ 516 w 634"/>
                <a:gd name="T13" fmla="*/ 133 h 634"/>
                <a:gd name="T14" fmla="*/ 383 w 634"/>
                <a:gd name="T15" fmla="*/ 59 h 634"/>
                <a:gd name="T16" fmla="*/ 236 w 634"/>
                <a:gd name="T17" fmla="*/ 294 h 634"/>
                <a:gd name="T18" fmla="*/ 251 w 634"/>
                <a:gd name="T19" fmla="*/ 192 h 634"/>
                <a:gd name="T20" fmla="*/ 383 w 634"/>
                <a:gd name="T21" fmla="*/ 192 h 634"/>
                <a:gd name="T22" fmla="*/ 236 w 634"/>
                <a:gd name="T23" fmla="*/ 294 h 634"/>
                <a:gd name="T24" fmla="*/ 398 w 634"/>
                <a:gd name="T25" fmla="*/ 339 h 634"/>
                <a:gd name="T26" fmla="*/ 324 w 634"/>
                <a:gd name="T27" fmla="*/ 442 h 634"/>
                <a:gd name="T28" fmla="*/ 236 w 634"/>
                <a:gd name="T29" fmla="*/ 339 h 634"/>
                <a:gd name="T30" fmla="*/ 295 w 634"/>
                <a:gd name="T31" fmla="*/ 44 h 634"/>
                <a:gd name="T32" fmla="*/ 324 w 634"/>
                <a:gd name="T33" fmla="*/ 44 h 634"/>
                <a:gd name="T34" fmla="*/ 383 w 634"/>
                <a:gd name="T35" fmla="*/ 162 h 634"/>
                <a:gd name="T36" fmla="*/ 265 w 634"/>
                <a:gd name="T37" fmla="*/ 162 h 634"/>
                <a:gd name="T38" fmla="*/ 251 w 634"/>
                <a:gd name="T39" fmla="*/ 59 h 634"/>
                <a:gd name="T40" fmla="*/ 221 w 634"/>
                <a:gd name="T41" fmla="*/ 147 h 634"/>
                <a:gd name="T42" fmla="*/ 251 w 634"/>
                <a:gd name="T43" fmla="*/ 59 h 634"/>
                <a:gd name="T44" fmla="*/ 89 w 634"/>
                <a:gd name="T45" fmla="*/ 162 h 634"/>
                <a:gd name="T46" fmla="*/ 207 w 634"/>
                <a:gd name="T47" fmla="*/ 294 h 634"/>
                <a:gd name="T48" fmla="*/ 89 w 634"/>
                <a:gd name="T49" fmla="*/ 162 h 634"/>
                <a:gd name="T50" fmla="*/ 89 w 634"/>
                <a:gd name="T51" fmla="*/ 471 h 634"/>
                <a:gd name="T52" fmla="*/ 207 w 634"/>
                <a:gd name="T53" fmla="*/ 339 h 634"/>
                <a:gd name="T54" fmla="*/ 89 w 634"/>
                <a:gd name="T55" fmla="*/ 471 h 634"/>
                <a:gd name="T56" fmla="*/ 118 w 634"/>
                <a:gd name="T57" fmla="*/ 501 h 634"/>
                <a:gd name="T58" fmla="*/ 251 w 634"/>
                <a:gd name="T59" fmla="*/ 589 h 634"/>
                <a:gd name="T60" fmla="*/ 339 w 634"/>
                <a:gd name="T61" fmla="*/ 589 h 634"/>
                <a:gd name="T62" fmla="*/ 324 w 634"/>
                <a:gd name="T63" fmla="*/ 589 h 634"/>
                <a:gd name="T64" fmla="*/ 265 w 634"/>
                <a:gd name="T65" fmla="*/ 471 h 634"/>
                <a:gd name="T66" fmla="*/ 383 w 634"/>
                <a:gd name="T67" fmla="*/ 471 h 634"/>
                <a:gd name="T68" fmla="*/ 383 w 634"/>
                <a:gd name="T69" fmla="*/ 589 h 634"/>
                <a:gd name="T70" fmla="*/ 412 w 634"/>
                <a:gd name="T71" fmla="*/ 486 h 634"/>
                <a:gd name="T72" fmla="*/ 383 w 634"/>
                <a:gd name="T73" fmla="*/ 589 h 634"/>
                <a:gd name="T74" fmla="*/ 545 w 634"/>
                <a:gd name="T75" fmla="*/ 471 h 634"/>
                <a:gd name="T76" fmla="*/ 442 w 634"/>
                <a:gd name="T77" fmla="*/ 339 h 634"/>
                <a:gd name="T78" fmla="*/ 545 w 634"/>
                <a:gd name="T79" fmla="*/ 47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20" name="Text Box 15">
            <a:extLst>
              <a:ext uri="{FF2B5EF4-FFF2-40B4-BE49-F238E27FC236}">
                <a16:creationId xmlns:a16="http://schemas.microsoft.com/office/drawing/2014/main" id="{8ED9FB2C-86C0-4054-994B-660AD1CF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158" y="2137200"/>
            <a:ext cx="13131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rial" panose="020B0604020202020204" pitchFamily="34" charset="0"/>
              </a:rPr>
              <a:t>”</a:t>
            </a:r>
            <a:endParaRPr lang="zh-CN" altLang="zh-CN" sz="8800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78A08C63-1F4C-45D7-8ECF-5681872B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160" y="2812805"/>
            <a:ext cx="1757045" cy="116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8号-创中黑" panose="00000500000000000000" pitchFamily="2" charset="-122"/>
                <a:sym typeface="+mn-ea"/>
              </a:rPr>
              <a:t>时间不能再倒流，不能因为前面遇到的风景而错过了后面的惊喜，所以笑掷流年，未来可期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5168F7A-20EE-40A0-8E8C-29B7EB9E6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7326" y="1975476"/>
            <a:ext cx="2560702" cy="262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18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4ED84D88-1306-486A-8695-95901B941D3E}"/>
              </a:ext>
            </a:extLst>
          </p:cNvPr>
          <p:cNvSpPr/>
          <p:nvPr/>
        </p:nvSpPr>
        <p:spPr>
          <a:xfrm flipH="1" flipV="1">
            <a:off x="1175449" y="1"/>
            <a:ext cx="11016551" cy="5792989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4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未来可期</a:t>
            </a:r>
          </a:p>
        </p:txBody>
      </p:sp>
      <p:cxnSp>
        <p:nvCxnSpPr>
          <p:cNvPr id="10" name="Straight Connector 29">
            <a:extLst>
              <a:ext uri="{FF2B5EF4-FFF2-40B4-BE49-F238E27FC236}">
                <a16:creationId xmlns:a16="http://schemas.microsoft.com/office/drawing/2014/main" id="{34FB4C8D-7176-4B87-B630-562B09C10613}"/>
              </a:ext>
            </a:extLst>
          </p:cNvPr>
          <p:cNvCxnSpPr/>
          <p:nvPr/>
        </p:nvCxnSpPr>
        <p:spPr>
          <a:xfrm flipH="1">
            <a:off x="1408748" y="2864145"/>
            <a:ext cx="9320212" cy="0"/>
          </a:xfrm>
          <a:prstGeom prst="line">
            <a:avLst/>
          </a:prstGeom>
          <a:ln w="19050">
            <a:solidFill>
              <a:srgbClr val="11708C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B02FC27-692D-4AF3-AD73-20F0B2885115}"/>
              </a:ext>
            </a:extLst>
          </p:cNvPr>
          <p:cNvGrpSpPr/>
          <p:nvPr/>
        </p:nvGrpSpPr>
        <p:grpSpPr>
          <a:xfrm>
            <a:off x="1621790" y="2197395"/>
            <a:ext cx="1411605" cy="1642745"/>
            <a:chOff x="2554" y="3322"/>
            <a:chExt cx="2223" cy="2587"/>
          </a:xfrm>
          <a:solidFill>
            <a:srgbClr val="ADDDEB"/>
          </a:solidFill>
        </p:grpSpPr>
        <p:sp>
          <p:nvSpPr>
            <p:cNvPr id="12" name="Freeform 50">
              <a:extLst>
                <a:ext uri="{FF2B5EF4-FFF2-40B4-BE49-F238E27FC236}">
                  <a16:creationId xmlns:a16="http://schemas.microsoft.com/office/drawing/2014/main" id="{77ED8EED-19AE-4BDA-8650-A3B7EB1170A4}"/>
                </a:ext>
              </a:extLst>
            </p:cNvPr>
            <p:cNvSpPr/>
            <p:nvPr/>
          </p:nvSpPr>
          <p:spPr>
            <a:xfrm rot="16200000">
              <a:off x="2431" y="3575"/>
              <a:ext cx="2458" cy="221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4DE10D04-01D7-4148-80EA-C08095200713}"/>
                </a:ext>
              </a:extLst>
            </p:cNvPr>
            <p:cNvSpPr/>
            <p:nvPr/>
          </p:nvSpPr>
          <p:spPr>
            <a:xfrm rot="16200000">
              <a:off x="2437" y="3439"/>
              <a:ext cx="2458" cy="222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28E946AB-B828-4241-8ECA-FA69279350EB}"/>
                </a:ext>
              </a:extLst>
            </p:cNvPr>
            <p:cNvSpPr txBox="1"/>
            <p:nvPr/>
          </p:nvSpPr>
          <p:spPr bwMode="auto">
            <a:xfrm>
              <a:off x="3437" y="4081"/>
              <a:ext cx="44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9C53EA-6276-465E-A32F-0FDF9ACA7199}"/>
              </a:ext>
            </a:extLst>
          </p:cNvPr>
          <p:cNvGrpSpPr/>
          <p:nvPr/>
        </p:nvGrpSpPr>
        <p:grpSpPr>
          <a:xfrm>
            <a:off x="4094480" y="2197712"/>
            <a:ext cx="1412240" cy="1645920"/>
            <a:chOff x="6439" y="3322"/>
            <a:chExt cx="2224" cy="2592"/>
          </a:xfrm>
          <a:solidFill>
            <a:srgbClr val="F6E2E3"/>
          </a:solidFill>
        </p:grpSpPr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330C9982-F605-45D9-9C8E-3080623206EF}"/>
                </a:ext>
              </a:extLst>
            </p:cNvPr>
            <p:cNvSpPr/>
            <p:nvPr/>
          </p:nvSpPr>
          <p:spPr>
            <a:xfrm rot="16200000">
              <a:off x="6324" y="3575"/>
              <a:ext cx="2455" cy="222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9738EB65-B2D8-4879-AE78-53F290CBC054}"/>
                </a:ext>
              </a:extLst>
            </p:cNvPr>
            <p:cNvSpPr/>
            <p:nvPr/>
          </p:nvSpPr>
          <p:spPr>
            <a:xfrm rot="16200000">
              <a:off x="6322" y="3439"/>
              <a:ext cx="2458" cy="222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10F6FCDF-9345-4588-B4CF-E85720B6492C}"/>
                </a:ext>
              </a:extLst>
            </p:cNvPr>
            <p:cNvSpPr txBox="1"/>
            <p:nvPr/>
          </p:nvSpPr>
          <p:spPr bwMode="auto">
            <a:xfrm>
              <a:off x="7289" y="4081"/>
              <a:ext cx="525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7795F37-3406-406B-AE75-D1D56ED805D0}"/>
              </a:ext>
            </a:extLst>
          </p:cNvPr>
          <p:cNvGrpSpPr/>
          <p:nvPr/>
        </p:nvGrpSpPr>
        <p:grpSpPr>
          <a:xfrm>
            <a:off x="6565265" y="2197395"/>
            <a:ext cx="1412240" cy="1645920"/>
            <a:chOff x="10339" y="3322"/>
            <a:chExt cx="2224" cy="2592"/>
          </a:xfrm>
          <a:solidFill>
            <a:srgbClr val="ADDDEB"/>
          </a:solidFill>
        </p:grpSpPr>
        <p:sp>
          <p:nvSpPr>
            <p:cNvPr id="20" name="Freeform 52">
              <a:extLst>
                <a:ext uri="{FF2B5EF4-FFF2-40B4-BE49-F238E27FC236}">
                  <a16:creationId xmlns:a16="http://schemas.microsoft.com/office/drawing/2014/main" id="{F77543C2-06E1-4223-B30C-B563F5883465}"/>
                </a:ext>
              </a:extLst>
            </p:cNvPr>
            <p:cNvSpPr/>
            <p:nvPr/>
          </p:nvSpPr>
          <p:spPr>
            <a:xfrm rot="16200000">
              <a:off x="10224" y="3575"/>
              <a:ext cx="2455" cy="222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68">
              <a:extLst>
                <a:ext uri="{FF2B5EF4-FFF2-40B4-BE49-F238E27FC236}">
                  <a16:creationId xmlns:a16="http://schemas.microsoft.com/office/drawing/2014/main" id="{3BD35645-D941-43EF-AB8C-53CC108F899A}"/>
                </a:ext>
              </a:extLst>
            </p:cNvPr>
            <p:cNvSpPr/>
            <p:nvPr/>
          </p:nvSpPr>
          <p:spPr>
            <a:xfrm rot="16200000">
              <a:off x="10222" y="3439"/>
              <a:ext cx="2458" cy="222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id="{4D18B1E5-42F3-44E4-9551-A2160E1E896E}"/>
                </a:ext>
              </a:extLst>
            </p:cNvPr>
            <p:cNvSpPr txBox="1"/>
            <p:nvPr/>
          </p:nvSpPr>
          <p:spPr bwMode="auto">
            <a:xfrm>
              <a:off x="11189" y="4081"/>
              <a:ext cx="525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823745D-43A9-4BCA-B20C-8E785B2E6514}"/>
              </a:ext>
            </a:extLst>
          </p:cNvPr>
          <p:cNvGrpSpPr/>
          <p:nvPr/>
        </p:nvGrpSpPr>
        <p:grpSpPr>
          <a:xfrm>
            <a:off x="9037955" y="2197395"/>
            <a:ext cx="1415415" cy="1658620"/>
            <a:chOff x="14233" y="3322"/>
            <a:chExt cx="2229" cy="2612"/>
          </a:xfrm>
          <a:solidFill>
            <a:srgbClr val="F6E2E3"/>
          </a:solidFill>
        </p:grpSpPr>
        <p:sp>
          <p:nvSpPr>
            <p:cNvPr id="24" name="Freeform 55">
              <a:extLst>
                <a:ext uri="{FF2B5EF4-FFF2-40B4-BE49-F238E27FC236}">
                  <a16:creationId xmlns:a16="http://schemas.microsoft.com/office/drawing/2014/main" id="{CB6A9568-F63C-4350-8789-86FCB864546F}"/>
                </a:ext>
              </a:extLst>
            </p:cNvPr>
            <p:cNvSpPr/>
            <p:nvPr/>
          </p:nvSpPr>
          <p:spPr>
            <a:xfrm rot="16200000">
              <a:off x="14115" y="3594"/>
              <a:ext cx="2458" cy="2222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5C3576B5-2B65-4D66-93AF-82444075BFD3}"/>
                </a:ext>
              </a:extLst>
            </p:cNvPr>
            <p:cNvSpPr/>
            <p:nvPr/>
          </p:nvSpPr>
          <p:spPr>
            <a:xfrm rot="16200000">
              <a:off x="14122" y="3439"/>
              <a:ext cx="2458" cy="222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965AF72F-6454-4D83-B21D-8B032BBB492D}"/>
                </a:ext>
              </a:extLst>
            </p:cNvPr>
            <p:cNvSpPr txBox="1"/>
            <p:nvPr/>
          </p:nvSpPr>
          <p:spPr bwMode="auto">
            <a:xfrm>
              <a:off x="15081" y="4081"/>
              <a:ext cx="525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39" name="Group 24">
            <a:extLst>
              <a:ext uri="{FF2B5EF4-FFF2-40B4-BE49-F238E27FC236}">
                <a16:creationId xmlns:a16="http://schemas.microsoft.com/office/drawing/2014/main" id="{00B469E2-26D7-43E3-92D2-60806D0BF557}"/>
              </a:ext>
            </a:extLst>
          </p:cNvPr>
          <p:cNvGrpSpPr/>
          <p:nvPr/>
        </p:nvGrpSpPr>
        <p:grpSpPr bwMode="auto">
          <a:xfrm>
            <a:off x="1175449" y="4100046"/>
            <a:ext cx="2302408" cy="1701113"/>
            <a:chOff x="585" y="2698"/>
            <a:chExt cx="1736" cy="1458"/>
          </a:xfrm>
        </p:grpSpPr>
        <p:sp>
          <p:nvSpPr>
            <p:cNvPr id="40" name="文本框 9">
              <a:extLst>
                <a:ext uri="{FF2B5EF4-FFF2-40B4-BE49-F238E27FC236}">
                  <a16:creationId xmlns:a16="http://schemas.microsoft.com/office/drawing/2014/main" id="{3B6760AA-F3A5-4556-8B71-419C0E9C0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向前看</a:t>
              </a:r>
            </a:p>
          </p:txBody>
        </p:sp>
        <p:sp>
          <p:nvSpPr>
            <p:cNvPr id="41" name="矩形 10">
              <a:extLst>
                <a:ext uri="{FF2B5EF4-FFF2-40B4-BE49-F238E27FC236}">
                  <a16:creationId xmlns:a16="http://schemas.microsoft.com/office/drawing/2014/main" id="{E23B8B14-459E-41CD-8E5F-0CB0971F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3164"/>
              <a:ext cx="1736" cy="9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一切朝前看，培训结束后，给自己做一个小规划，定个小目标</a:t>
              </a:r>
            </a:p>
          </p:txBody>
        </p:sp>
      </p:grpSp>
      <p:grpSp>
        <p:nvGrpSpPr>
          <p:cNvPr id="42" name="Group 24">
            <a:extLst>
              <a:ext uri="{FF2B5EF4-FFF2-40B4-BE49-F238E27FC236}">
                <a16:creationId xmlns:a16="http://schemas.microsoft.com/office/drawing/2014/main" id="{DEE8A473-A653-4A0E-B1CD-E21582BE3BD6}"/>
              </a:ext>
            </a:extLst>
          </p:cNvPr>
          <p:cNvGrpSpPr/>
          <p:nvPr/>
        </p:nvGrpSpPr>
        <p:grpSpPr bwMode="auto">
          <a:xfrm>
            <a:off x="3649396" y="4100046"/>
            <a:ext cx="2302408" cy="1701113"/>
            <a:chOff x="585" y="2698"/>
            <a:chExt cx="1736" cy="1458"/>
          </a:xfrm>
        </p:grpSpPr>
        <p:sp>
          <p:nvSpPr>
            <p:cNvPr id="43" name="文本框 9">
              <a:extLst>
                <a:ext uri="{FF2B5EF4-FFF2-40B4-BE49-F238E27FC236}">
                  <a16:creationId xmlns:a16="http://schemas.microsoft.com/office/drawing/2014/main" id="{5517FEF7-C4C2-454A-BB30-89EB3324F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养只小狗</a:t>
              </a:r>
            </a:p>
          </p:txBody>
        </p:sp>
        <p:sp>
          <p:nvSpPr>
            <p:cNvPr id="44" name="矩形 10">
              <a:extLst>
                <a:ext uri="{FF2B5EF4-FFF2-40B4-BE49-F238E27FC236}">
                  <a16:creationId xmlns:a16="http://schemas.microsoft.com/office/drawing/2014/main" id="{59F0A68F-33D7-4254-B6B3-2EB12972E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3164"/>
              <a:ext cx="1736" cy="9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虽然变成了铲屎官，但是会给以后的生活带来很多乐趣</a:t>
              </a:r>
            </a:p>
          </p:txBody>
        </p:sp>
      </p:grpSp>
      <p:grpSp>
        <p:nvGrpSpPr>
          <p:cNvPr id="45" name="Group 24">
            <a:extLst>
              <a:ext uri="{FF2B5EF4-FFF2-40B4-BE49-F238E27FC236}">
                <a16:creationId xmlns:a16="http://schemas.microsoft.com/office/drawing/2014/main" id="{1EE2143D-3E76-4AAA-8725-17348A75BEB9}"/>
              </a:ext>
            </a:extLst>
          </p:cNvPr>
          <p:cNvGrpSpPr/>
          <p:nvPr/>
        </p:nvGrpSpPr>
        <p:grpSpPr bwMode="auto">
          <a:xfrm>
            <a:off x="5976633" y="4023110"/>
            <a:ext cx="2395247" cy="1632967"/>
            <a:chOff x="495" y="2716"/>
            <a:chExt cx="1806" cy="789"/>
          </a:xfrm>
        </p:grpSpPr>
        <p:sp>
          <p:nvSpPr>
            <p:cNvPr id="46" name="文本框 9">
              <a:extLst>
                <a:ext uri="{FF2B5EF4-FFF2-40B4-BE49-F238E27FC236}">
                  <a16:creationId xmlns:a16="http://schemas.microsoft.com/office/drawing/2014/main" id="{CFFD89DD-2612-4EF0-9A3E-E18E9D68A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" y="2716"/>
              <a:ext cx="1736" cy="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找到一份稳定的工作</a:t>
              </a:r>
            </a:p>
          </p:txBody>
        </p:sp>
        <p:sp>
          <p:nvSpPr>
            <p:cNvPr id="47" name="矩形 10">
              <a:extLst>
                <a:ext uri="{FF2B5EF4-FFF2-40B4-BE49-F238E27FC236}">
                  <a16:creationId xmlns:a16="http://schemas.microsoft.com/office/drawing/2014/main" id="{662C16A1-BE56-4D7A-B56B-B73F2285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3074"/>
              <a:ext cx="1736" cy="4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要开始为了以后独自生活做打算，开始做准备</a:t>
              </a:r>
            </a:p>
          </p:txBody>
        </p:sp>
      </p:grpSp>
      <p:grpSp>
        <p:nvGrpSpPr>
          <p:cNvPr id="48" name="Group 24">
            <a:extLst>
              <a:ext uri="{FF2B5EF4-FFF2-40B4-BE49-F238E27FC236}">
                <a16:creationId xmlns:a16="http://schemas.microsoft.com/office/drawing/2014/main" id="{FDCDC428-D5D6-4E17-9830-4F35891C3DAF}"/>
              </a:ext>
            </a:extLst>
          </p:cNvPr>
          <p:cNvGrpSpPr/>
          <p:nvPr/>
        </p:nvGrpSpPr>
        <p:grpSpPr bwMode="auto">
          <a:xfrm>
            <a:off x="8714143" y="4089546"/>
            <a:ext cx="2347501" cy="1711614"/>
            <a:chOff x="585" y="2689"/>
            <a:chExt cx="1770" cy="1467"/>
          </a:xfrm>
        </p:grpSpPr>
        <p:sp>
          <p:nvSpPr>
            <p:cNvPr id="49" name="文本框 9">
              <a:extLst>
                <a:ext uri="{FF2B5EF4-FFF2-40B4-BE49-F238E27FC236}">
                  <a16:creationId xmlns:a16="http://schemas.microsoft.com/office/drawing/2014/main" id="{D6064968-FE95-4479-BC35-490FD79E0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" y="2689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做好计划</a:t>
              </a:r>
            </a:p>
          </p:txBody>
        </p:sp>
        <p:sp>
          <p:nvSpPr>
            <p:cNvPr id="50" name="矩形 10">
              <a:extLst>
                <a:ext uri="{FF2B5EF4-FFF2-40B4-BE49-F238E27FC236}">
                  <a16:creationId xmlns:a16="http://schemas.microsoft.com/office/drawing/2014/main" id="{79EC55DC-8245-48EB-9F2D-4A63A4C0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3164"/>
              <a:ext cx="1736" cy="9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今后的每一次决定都会有代价，每次决定前做好准备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0215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95506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4147711" y="1880644"/>
            <a:ext cx="23450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有缘在聚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7665303" y="2174854"/>
            <a:ext cx="1242204" cy="271682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7723599" y="2305502"/>
            <a:ext cx="1107996" cy="2481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字魂27号-布丁体" panose="00000500000000000000" pitchFamily="2" charset="-122"/>
              </a:rPr>
              <a:t>2020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字魂27号-布丁体" panose="000005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B8C0CA-D85B-470C-A1E5-815360CE105A}"/>
              </a:ext>
            </a:extLst>
          </p:cNvPr>
          <p:cNvSpPr txBox="1"/>
          <p:nvPr/>
        </p:nvSpPr>
        <p:spPr>
          <a:xfrm>
            <a:off x="4147711" y="4403672"/>
            <a:ext cx="567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笑掷流年，未来可期</a:t>
            </a:r>
          </a:p>
        </p:txBody>
      </p:sp>
    </p:spTree>
    <p:extLst>
      <p:ext uri="{BB962C8B-B14F-4D97-AF65-F5344CB8AC3E}">
        <p14:creationId xmlns:p14="http://schemas.microsoft.com/office/powerpoint/2010/main" val="41049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 flipV="1">
            <a:off x="2049387" y="0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386951" y="-1165467"/>
            <a:ext cx="5721460" cy="895309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2950692" y="2177652"/>
            <a:ext cx="1242204" cy="271682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3048216" y="2636482"/>
            <a:ext cx="1015663" cy="1743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56756" y="77306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28795" y="65228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0637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D1F00C6-6C49-4E08-9795-56D81F15E41B}"/>
              </a:ext>
            </a:extLst>
          </p:cNvPr>
          <p:cNvSpPr/>
          <p:nvPr/>
        </p:nvSpPr>
        <p:spPr>
          <a:xfrm>
            <a:off x="6126657" y="2036690"/>
            <a:ext cx="339690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自我介绍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4240D7-5F64-4AD2-9A66-256DBA710240}"/>
              </a:ext>
            </a:extLst>
          </p:cNvPr>
          <p:cNvSpPr txBox="1"/>
          <p:nvPr/>
        </p:nvSpPr>
        <p:spPr>
          <a:xfrm>
            <a:off x="4992951" y="1805735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3EE305-6DDC-4067-9771-7E2DFB7039DA}"/>
              </a:ext>
            </a:extLst>
          </p:cNvPr>
          <p:cNvSpPr/>
          <p:nvPr/>
        </p:nvSpPr>
        <p:spPr>
          <a:xfrm>
            <a:off x="6126656" y="2907092"/>
            <a:ext cx="339690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我的家乡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2894A12-90C7-4723-BAAC-573EDC7FA1A8}"/>
              </a:ext>
            </a:extLst>
          </p:cNvPr>
          <p:cNvSpPr txBox="1"/>
          <p:nvPr/>
        </p:nvSpPr>
        <p:spPr>
          <a:xfrm>
            <a:off x="5002809" y="2667433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B2785B-2B36-4A29-BD8F-02DAF8753872}"/>
              </a:ext>
            </a:extLst>
          </p:cNvPr>
          <p:cNvSpPr/>
          <p:nvPr/>
        </p:nvSpPr>
        <p:spPr>
          <a:xfrm>
            <a:off x="6146378" y="3818361"/>
            <a:ext cx="339690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我的学校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B432EE3-4387-4527-8DEF-9467CBA32EF5}"/>
              </a:ext>
            </a:extLst>
          </p:cNvPr>
          <p:cNvSpPr txBox="1"/>
          <p:nvPr/>
        </p:nvSpPr>
        <p:spPr>
          <a:xfrm>
            <a:off x="4977815" y="356583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FA0A94-C46A-48DD-80DC-581664552CF6}"/>
              </a:ext>
            </a:extLst>
          </p:cNvPr>
          <p:cNvSpPr/>
          <p:nvPr/>
        </p:nvSpPr>
        <p:spPr>
          <a:xfrm>
            <a:off x="6146378" y="4698716"/>
            <a:ext cx="339690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未来的期望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4766A1B-F88B-427E-8754-EE22EFE11EC5}"/>
              </a:ext>
            </a:extLst>
          </p:cNvPr>
          <p:cNvSpPr txBox="1"/>
          <p:nvPr/>
        </p:nvSpPr>
        <p:spPr>
          <a:xfrm>
            <a:off x="5003590" y="4464239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04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739136" y="3373262"/>
            <a:ext cx="339690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自我介绍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854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 animBg="1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自我介绍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8ABD59-2B42-4E5C-BEB2-703545238F5C}"/>
              </a:ext>
            </a:extLst>
          </p:cNvPr>
          <p:cNvSpPr/>
          <p:nvPr/>
        </p:nvSpPr>
        <p:spPr>
          <a:xfrm>
            <a:off x="6649032" y="2082775"/>
            <a:ext cx="3488948" cy="3314866"/>
          </a:xfrm>
          <a:prstGeom prst="rect">
            <a:avLst/>
          </a:prstGeom>
          <a:solidFill>
            <a:srgbClr val="ADDD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205B8050-472F-4CAA-BD7F-BB70B837989A}"/>
              </a:ext>
            </a:extLst>
          </p:cNvPr>
          <p:cNvGrpSpPr/>
          <p:nvPr/>
        </p:nvGrpSpPr>
        <p:grpSpPr bwMode="auto">
          <a:xfrm>
            <a:off x="6897454" y="2631740"/>
            <a:ext cx="3007402" cy="1811953"/>
            <a:chOff x="465" y="2698"/>
            <a:chExt cx="1966" cy="155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DEAD2BF6-D6F4-45DE-B4B1-032DE811E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性格方面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C6F1E914-BA08-4397-B20E-DF1E2B93D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我性格开朗活泼，喜欢尝试新鲜事物 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EE9F9CDE-D14C-4BD0-853C-5F20421E4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3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喜欢交朋友，心地善良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44F8337-8F46-404A-A79C-491F97A61AD8}"/>
              </a:ext>
            </a:extLst>
          </p:cNvPr>
          <p:cNvSpPr txBox="1"/>
          <p:nvPr/>
        </p:nvSpPr>
        <p:spPr>
          <a:xfrm>
            <a:off x="1718352" y="2295635"/>
            <a:ext cx="4100896" cy="18620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11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汪恒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718352" y="5016858"/>
            <a:ext cx="357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性别：</a:t>
            </a:r>
          </a:p>
        </p:txBody>
      </p:sp>
      <p:pic>
        <p:nvPicPr>
          <p:cNvPr id="18" name="图片 17" descr="卡通画&#10;&#10;描述已自动生成">
            <a:extLst>
              <a:ext uri="{FF2B5EF4-FFF2-40B4-BE49-F238E27FC236}">
                <a16:creationId xmlns:a16="http://schemas.microsoft.com/office/drawing/2014/main" id="{A180BCCA-7C9D-421C-B433-25A3B67C2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68" y="4512019"/>
            <a:ext cx="1513221" cy="15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4" y="681389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个人爱好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05D5892-BD85-4F96-8B01-C09C4B53878A}"/>
              </a:ext>
            </a:extLst>
          </p:cNvPr>
          <p:cNvSpPr/>
          <p:nvPr/>
        </p:nvSpPr>
        <p:spPr>
          <a:xfrm>
            <a:off x="1171912" y="1560326"/>
            <a:ext cx="3086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听歌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6647189-6E9F-40FD-8530-E6708C1F74FA}"/>
              </a:ext>
            </a:extLst>
          </p:cNvPr>
          <p:cNvSpPr/>
          <p:nvPr/>
        </p:nvSpPr>
        <p:spPr>
          <a:xfrm>
            <a:off x="4446898" y="1560326"/>
            <a:ext cx="3086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打游戏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2D99AE1E-7E5D-41FE-B215-E62F49F9F426}"/>
              </a:ext>
            </a:extLst>
          </p:cNvPr>
          <p:cNvSpPr/>
          <p:nvPr/>
        </p:nvSpPr>
        <p:spPr>
          <a:xfrm>
            <a:off x="7907046" y="1551176"/>
            <a:ext cx="3086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干饭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1" name="TextBox 82">
            <a:extLst>
              <a:ext uri="{FF2B5EF4-FFF2-40B4-BE49-F238E27FC236}">
                <a16:creationId xmlns:a16="http://schemas.microsoft.com/office/drawing/2014/main" id="{66277E3B-CBBA-4611-AFB0-14B2021CCC92}"/>
              </a:ext>
            </a:extLst>
          </p:cNvPr>
          <p:cNvSpPr txBox="1"/>
          <p:nvPr/>
        </p:nvSpPr>
        <p:spPr>
          <a:xfrm>
            <a:off x="1574891" y="5114018"/>
            <a:ext cx="2683295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4082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defTabSz="1828164" rtl="0"/>
            <a:endParaRPr lang="id-ID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Rectangle 54">
            <a:extLst>
              <a:ext uri="{FF2B5EF4-FFF2-40B4-BE49-F238E27FC236}">
                <a16:creationId xmlns:a16="http://schemas.microsoft.com/office/drawing/2014/main" id="{63F90470-F8F0-45BD-BA86-68F3BF786131}"/>
              </a:ext>
            </a:extLst>
          </p:cNvPr>
          <p:cNvSpPr/>
          <p:nvPr/>
        </p:nvSpPr>
        <p:spPr>
          <a:xfrm>
            <a:off x="1483141" y="5253463"/>
            <a:ext cx="269900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4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我那么多遗憾那么多期盼你知道嘛</a:t>
            </a:r>
            <a:r>
              <a:rPr lang="en-US" altLang="zh-CN" sz="14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~~~</a:t>
            </a:r>
            <a:endParaRPr lang="en-US" sz="14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sp>
        <p:nvSpPr>
          <p:cNvPr id="23" name="TextBox 82">
            <a:extLst>
              <a:ext uri="{FF2B5EF4-FFF2-40B4-BE49-F238E27FC236}">
                <a16:creationId xmlns:a16="http://schemas.microsoft.com/office/drawing/2014/main" id="{0D415005-F497-40E7-B7BC-2612A8DEF817}"/>
              </a:ext>
            </a:extLst>
          </p:cNvPr>
          <p:cNvSpPr txBox="1"/>
          <p:nvPr/>
        </p:nvSpPr>
        <p:spPr>
          <a:xfrm>
            <a:off x="4978771" y="5114018"/>
            <a:ext cx="2771858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4082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defTabSz="1828164" rtl="0"/>
            <a:endParaRPr lang="id-ID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Rectangle 54">
            <a:extLst>
              <a:ext uri="{FF2B5EF4-FFF2-40B4-BE49-F238E27FC236}">
                <a16:creationId xmlns:a16="http://schemas.microsoft.com/office/drawing/2014/main" id="{AAABF9C5-B535-4759-B877-BA35A47C69A2}"/>
              </a:ext>
            </a:extLst>
          </p:cNvPr>
          <p:cNvSpPr/>
          <p:nvPr/>
        </p:nvSpPr>
        <p:spPr>
          <a:xfrm>
            <a:off x="4600823" y="5269786"/>
            <a:ext cx="278756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4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穿越火线，英雄联盟，飞车，原神等等</a:t>
            </a:r>
            <a:r>
              <a:rPr lang="en-US" altLang="zh-CN" sz="14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~~</a:t>
            </a:r>
            <a:endParaRPr lang="en-US" sz="14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sp>
        <p:nvSpPr>
          <p:cNvPr id="25" name="TextBox 82">
            <a:extLst>
              <a:ext uri="{FF2B5EF4-FFF2-40B4-BE49-F238E27FC236}">
                <a16:creationId xmlns:a16="http://schemas.microsoft.com/office/drawing/2014/main" id="{E5267F74-B752-4C43-AB40-2579654786F5}"/>
              </a:ext>
            </a:extLst>
          </p:cNvPr>
          <p:cNvSpPr txBox="1"/>
          <p:nvPr/>
        </p:nvSpPr>
        <p:spPr>
          <a:xfrm>
            <a:off x="8246406" y="5114018"/>
            <a:ext cx="2886038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4082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defTabSz="1828164" rtl="0"/>
            <a:endParaRPr lang="id-ID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6" name="Rectangle 54">
            <a:extLst>
              <a:ext uri="{FF2B5EF4-FFF2-40B4-BE49-F238E27FC236}">
                <a16:creationId xmlns:a16="http://schemas.microsoft.com/office/drawing/2014/main" id="{F8D3824B-0ADF-4706-9AB4-C620619BF047}"/>
              </a:ext>
            </a:extLst>
          </p:cNvPr>
          <p:cNvSpPr/>
          <p:nvPr/>
        </p:nvSpPr>
        <p:spPr>
          <a:xfrm>
            <a:off x="8108975" y="5231072"/>
            <a:ext cx="276262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4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干饭不积极注定是瓜皮</a:t>
            </a:r>
            <a:endParaRPr lang="en-US" sz="14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pic>
        <p:nvPicPr>
          <p:cNvPr id="12" name="图片 11" descr="文本, 信件&#10;&#10;描述已自动生成">
            <a:extLst>
              <a:ext uri="{FF2B5EF4-FFF2-40B4-BE49-F238E27FC236}">
                <a16:creationId xmlns:a16="http://schemas.microsoft.com/office/drawing/2014/main" id="{5A68A0F1-E70B-49D9-87CA-F20A3E4D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17" y="2095852"/>
            <a:ext cx="2914650" cy="2771775"/>
          </a:xfrm>
          <a:prstGeom prst="rect">
            <a:avLst/>
          </a:prstGeom>
        </p:spPr>
      </p:pic>
      <p:pic>
        <p:nvPicPr>
          <p:cNvPr id="14" name="图片 13" descr="图片包含 瓶子, 桌子, 照片, 前&#10;&#10;描述已自动生成">
            <a:extLst>
              <a:ext uri="{FF2B5EF4-FFF2-40B4-BE49-F238E27FC236}">
                <a16:creationId xmlns:a16="http://schemas.microsoft.com/office/drawing/2014/main" id="{AFFC3E5A-4158-44B0-B718-C18F656EF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085416"/>
            <a:ext cx="2962834" cy="2962834"/>
          </a:xfrm>
          <a:prstGeom prst="rect">
            <a:avLst/>
          </a:prstGeom>
        </p:spPr>
      </p:pic>
      <p:pic>
        <p:nvPicPr>
          <p:cNvPr id="28" name="图片 27" descr="一些文字和图片&#10;&#10;描述已自动生成">
            <a:extLst>
              <a:ext uri="{FF2B5EF4-FFF2-40B4-BE49-F238E27FC236}">
                <a16:creationId xmlns:a16="http://schemas.microsoft.com/office/drawing/2014/main" id="{63AF7175-DDF8-44EE-9F23-DA9CD1F7A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53" y="195128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8" grpId="0"/>
      <p:bldP spid="19" grpId="0"/>
      <p:bldP spid="20" grpId="0"/>
      <p:bldP spid="22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739136" y="3373262"/>
            <a:ext cx="339690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我的家乡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28344A-8B61-4B0D-AB3B-367861B374CC}"/>
              </a:ext>
            </a:extLst>
          </p:cNvPr>
          <p:cNvSpPr txBox="1"/>
          <p:nvPr/>
        </p:nvSpPr>
        <p:spPr>
          <a:xfrm>
            <a:off x="5042441" y="4232655"/>
            <a:ext cx="262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湖北省咸宁市崇阳县</a:t>
            </a:r>
          </a:p>
        </p:txBody>
      </p:sp>
    </p:spTree>
    <p:extLst>
      <p:ext uri="{BB962C8B-B14F-4D97-AF65-F5344CB8AC3E}">
        <p14:creationId xmlns:p14="http://schemas.microsoft.com/office/powerpoint/2010/main" val="1286085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 animBg="1"/>
      <p:bldP spid="42" grpId="0" animBg="1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我的家乡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24081" y="2794714"/>
            <a:ext cx="5690870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dirty="0"/>
              <a:t>崇阳县位于湖北省南陲，居湘、鄂、赣三省交界处，是</a:t>
            </a:r>
            <a:r>
              <a:rPr lang="zh-CN" altLang="en-US" dirty="0">
                <a:hlinkClick r:id="rId3"/>
              </a:rPr>
              <a:t>武汉城市圈</a:t>
            </a:r>
            <a:r>
              <a:rPr lang="zh-CN" altLang="en-US" dirty="0"/>
              <a:t>重要组成部分，</a:t>
            </a:r>
            <a:r>
              <a:rPr lang="zh-CN" altLang="en-US" dirty="0">
                <a:hlinkClick r:id="rId4"/>
              </a:rPr>
              <a:t>中国民间艺术</a:t>
            </a:r>
            <a:r>
              <a:rPr lang="zh-CN" altLang="en-US" dirty="0"/>
              <a:t>之乡，第二批</a:t>
            </a:r>
            <a:r>
              <a:rPr lang="zh-CN" altLang="en-US" dirty="0">
                <a:hlinkClick r:id="rId5"/>
              </a:rPr>
              <a:t>国家级非物质文化遗产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崇阳县东界通山，南邻通城及江西省修水，西接通城和</a:t>
            </a:r>
            <a:r>
              <a:rPr lang="zh-CN" altLang="en-US" dirty="0">
                <a:hlinkClick r:id="rId6"/>
              </a:rPr>
              <a:t>湖南省临湘</a:t>
            </a:r>
            <a:r>
              <a:rPr lang="zh-CN" altLang="en-US" dirty="0"/>
              <a:t>，北连赤壁、咸安。县境东西最长</a:t>
            </a:r>
            <a:r>
              <a:rPr lang="en-US" altLang="zh-CN" dirty="0"/>
              <a:t>61</a:t>
            </a:r>
            <a:r>
              <a:rPr lang="zh-CN" altLang="en-US" dirty="0"/>
              <a:t>公里，南北最宽</a:t>
            </a:r>
            <a:r>
              <a:rPr lang="en-US" altLang="zh-CN" dirty="0"/>
              <a:t>52</a:t>
            </a:r>
            <a:r>
              <a:rPr lang="zh-CN" altLang="en-US" dirty="0"/>
              <a:t>公里，国土面积</a:t>
            </a:r>
            <a:r>
              <a:rPr lang="en-US" altLang="zh-CN" dirty="0"/>
              <a:t>1968</a:t>
            </a:r>
            <a:r>
              <a:rPr lang="zh-CN" altLang="en-US" dirty="0"/>
              <a:t>平方公里，折合</a:t>
            </a:r>
            <a:r>
              <a:rPr lang="en-US" altLang="zh-CN" dirty="0"/>
              <a:t>295.2</a:t>
            </a:r>
            <a:r>
              <a:rPr lang="zh-CN" altLang="en-US" dirty="0"/>
              <a:t>万亩。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2DD829-E947-45EE-B675-38817D72561B}"/>
              </a:ext>
            </a:extLst>
          </p:cNvPr>
          <p:cNvSpPr txBox="1"/>
          <p:nvPr/>
        </p:nvSpPr>
        <p:spPr>
          <a:xfrm>
            <a:off x="1824081" y="2098995"/>
            <a:ext cx="289179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咸宁市崇阳县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B0EC8E-875F-4037-8BFD-04A90A2FC11C}"/>
              </a:ext>
            </a:extLst>
          </p:cNvPr>
          <p:cNvSpPr/>
          <p:nvPr/>
        </p:nvSpPr>
        <p:spPr>
          <a:xfrm flipV="1">
            <a:off x="1889397" y="2716258"/>
            <a:ext cx="1256665" cy="762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bldLvl="0" animBg="1"/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88066" y="703594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我的家乡</a:t>
            </a: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829368" y="1740806"/>
            <a:ext cx="10105236" cy="1453762"/>
            <a:chOff x="-481" y="1848"/>
            <a:chExt cx="6606" cy="1246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1" y="2002"/>
              <a:ext cx="2159" cy="3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啥都不说了，上图！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1848"/>
              <a:ext cx="3360" cy="3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你觉得我会跟你说是我不知道咋说嘛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?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不可能的</a:t>
              </a:r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D000654D-42BA-4217-9809-3B10B5EB65E2}"/>
              </a:ext>
            </a:extLst>
          </p:cNvPr>
          <p:cNvGrpSpPr/>
          <p:nvPr/>
        </p:nvGrpSpPr>
        <p:grpSpPr bwMode="auto">
          <a:xfrm>
            <a:off x="7307935" y="2446602"/>
            <a:ext cx="2944684" cy="768884"/>
            <a:chOff x="427" y="2769"/>
            <a:chExt cx="1925" cy="659"/>
          </a:xfrm>
        </p:grpSpPr>
        <p:sp>
          <p:nvSpPr>
            <p:cNvPr id="17" name="文本框 9">
              <a:extLst>
                <a:ext uri="{FF2B5EF4-FFF2-40B4-BE49-F238E27FC236}">
                  <a16:creationId xmlns:a16="http://schemas.microsoft.com/office/drawing/2014/main" id="{531C6241-824F-4C29-A0DF-5F682B2D5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0">
              <a:extLst>
                <a:ext uri="{FF2B5EF4-FFF2-40B4-BE49-F238E27FC236}">
                  <a16:creationId xmlns:a16="http://schemas.microsoft.com/office/drawing/2014/main" id="{150B6C4B-E6D2-4C4A-B335-A8307F1F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877" cy="2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endParaRPr>
            </a:p>
          </p:txBody>
        </p:sp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E3F9A985-212D-4525-97CB-2E8E55C0BAFF}"/>
              </a:ext>
            </a:extLst>
          </p:cNvPr>
          <p:cNvGrpSpPr/>
          <p:nvPr/>
        </p:nvGrpSpPr>
        <p:grpSpPr bwMode="auto">
          <a:xfrm>
            <a:off x="7307935" y="4132359"/>
            <a:ext cx="2944684" cy="768884"/>
            <a:chOff x="427" y="2769"/>
            <a:chExt cx="1925" cy="659"/>
          </a:xfrm>
        </p:grpSpPr>
        <p:sp>
          <p:nvSpPr>
            <p:cNvPr id="21" name="文本框 9">
              <a:extLst>
                <a:ext uri="{FF2B5EF4-FFF2-40B4-BE49-F238E27FC236}">
                  <a16:creationId xmlns:a16="http://schemas.microsoft.com/office/drawing/2014/main" id="{549D5984-98FA-4A13-BD99-FA4F3B2E3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10">
              <a:extLst>
                <a:ext uri="{FF2B5EF4-FFF2-40B4-BE49-F238E27FC236}">
                  <a16:creationId xmlns:a16="http://schemas.microsoft.com/office/drawing/2014/main" id="{038A5BCA-C028-4690-87E4-3C106824B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877" cy="2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endParaRPr>
            </a:p>
          </p:txBody>
        </p:sp>
      </p:grpSp>
      <p:pic>
        <p:nvPicPr>
          <p:cNvPr id="23" name="图片 22" descr="山上的风景&#10;&#10;描述已自动生成">
            <a:extLst>
              <a:ext uri="{FF2B5EF4-FFF2-40B4-BE49-F238E27FC236}">
                <a16:creationId xmlns:a16="http://schemas.microsoft.com/office/drawing/2014/main" id="{C12A16E3-FF5A-4F0E-9CA2-919509873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49" y="1937283"/>
            <a:ext cx="5447720" cy="3037104"/>
          </a:xfrm>
          <a:prstGeom prst="rect">
            <a:avLst/>
          </a:prstGeom>
        </p:spPr>
      </p:pic>
      <p:pic>
        <p:nvPicPr>
          <p:cNvPr id="33" name="图片 32" descr="建筑与房屋的城市空拍图&#10;&#10;描述已自动生成">
            <a:extLst>
              <a:ext uri="{FF2B5EF4-FFF2-40B4-BE49-F238E27FC236}">
                <a16:creationId xmlns:a16="http://schemas.microsoft.com/office/drawing/2014/main" id="{E89F3C4D-39D2-4E3D-AC86-C635D89A3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81" y="1896653"/>
            <a:ext cx="8978123" cy="3731168"/>
          </a:xfrm>
          <a:prstGeom prst="rect">
            <a:avLst/>
          </a:prstGeom>
        </p:spPr>
      </p:pic>
      <p:pic>
        <p:nvPicPr>
          <p:cNvPr id="35" name="图片 34" descr="山上的风景&#10;&#10;描述已自动生成">
            <a:extLst>
              <a:ext uri="{FF2B5EF4-FFF2-40B4-BE49-F238E27FC236}">
                <a16:creationId xmlns:a16="http://schemas.microsoft.com/office/drawing/2014/main" id="{13464CCC-52A4-47B5-8202-A5D2E3FBD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95" y="1689809"/>
            <a:ext cx="7584262" cy="4228226"/>
          </a:xfrm>
          <a:prstGeom prst="rect">
            <a:avLst/>
          </a:prstGeom>
        </p:spPr>
      </p:pic>
      <p:pic>
        <p:nvPicPr>
          <p:cNvPr id="37" name="图片 36" descr="图片包含 户外, 建筑, 桌子, 大&#10;&#10;描述已自动生成">
            <a:extLst>
              <a:ext uri="{FF2B5EF4-FFF2-40B4-BE49-F238E27FC236}">
                <a16:creationId xmlns:a16="http://schemas.microsoft.com/office/drawing/2014/main" id="{C697445C-34F6-4B98-8129-6E752BF8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48" y="1814956"/>
            <a:ext cx="5118265" cy="4159721"/>
          </a:xfrm>
          <a:prstGeom prst="rect">
            <a:avLst/>
          </a:prstGeom>
        </p:spPr>
      </p:pic>
      <p:pic>
        <p:nvPicPr>
          <p:cNvPr id="39" name="图片 38" descr="城市的风景&#10;&#10;描述已自动生成">
            <a:extLst>
              <a:ext uri="{FF2B5EF4-FFF2-40B4-BE49-F238E27FC236}">
                <a16:creationId xmlns:a16="http://schemas.microsoft.com/office/drawing/2014/main" id="{2B241779-4283-4E5A-A0B7-4BF1BFA55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05" y="1757808"/>
            <a:ext cx="6015723" cy="40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我的家乡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FD948B-CBF3-4389-A6E4-1AF65F2DB52F}"/>
              </a:ext>
            </a:extLst>
          </p:cNvPr>
          <p:cNvSpPr/>
          <p:nvPr/>
        </p:nvSpPr>
        <p:spPr>
          <a:xfrm>
            <a:off x="1918609" y="2053445"/>
            <a:ext cx="1334900" cy="2993902"/>
          </a:xfrm>
          <a:prstGeom prst="rect">
            <a:avLst/>
          </a:prstGeom>
          <a:solidFill>
            <a:srgbClr val="ADDD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0C5ABC-7E4B-4B5C-BB94-207426DAA442}"/>
              </a:ext>
            </a:extLst>
          </p:cNvPr>
          <p:cNvSpPr txBox="1"/>
          <p:nvPr/>
        </p:nvSpPr>
        <p:spPr>
          <a:xfrm>
            <a:off x="2181826" y="2388802"/>
            <a:ext cx="800219" cy="2319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000" dirty="0"/>
              <a:t>隽水天城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D8E884E-6989-44FA-87B6-E01574D540DB}"/>
              </a:ext>
            </a:extLst>
          </p:cNvPr>
          <p:cNvCxnSpPr/>
          <p:nvPr/>
        </p:nvCxnSpPr>
        <p:spPr>
          <a:xfrm>
            <a:off x="4604658" y="3706537"/>
            <a:ext cx="5372100" cy="0"/>
          </a:xfrm>
          <a:prstGeom prst="line">
            <a:avLst/>
          </a:prstGeom>
          <a:ln>
            <a:solidFill>
              <a:srgbClr val="F6E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DFF1E2C-67DE-4707-8CCB-57AF00BCD86B}"/>
              </a:ext>
            </a:extLst>
          </p:cNvPr>
          <p:cNvCxnSpPr>
            <a:cxnSpLocks/>
          </p:cNvCxnSpPr>
          <p:nvPr/>
        </p:nvCxnSpPr>
        <p:spPr>
          <a:xfrm>
            <a:off x="7290708" y="2307582"/>
            <a:ext cx="0" cy="2797910"/>
          </a:xfrm>
          <a:prstGeom prst="line">
            <a:avLst/>
          </a:prstGeom>
          <a:ln>
            <a:solidFill>
              <a:srgbClr val="F6E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DB70CFF-0B4F-44C9-BF07-CA2D0355F79F}"/>
              </a:ext>
            </a:extLst>
          </p:cNvPr>
          <p:cNvSpPr txBox="1"/>
          <p:nvPr/>
        </p:nvSpPr>
        <p:spPr>
          <a:xfrm>
            <a:off x="6519443" y="3076641"/>
            <a:ext cx="7157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01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F9EA99D-CB97-467C-A1CD-A30A97C376C7}"/>
              </a:ext>
            </a:extLst>
          </p:cNvPr>
          <p:cNvSpPr txBox="1"/>
          <p:nvPr/>
        </p:nvSpPr>
        <p:spPr>
          <a:xfrm>
            <a:off x="7346239" y="3061973"/>
            <a:ext cx="7157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02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D1CC201-AE28-4F2A-8BBC-855F560AA47F}"/>
              </a:ext>
            </a:extLst>
          </p:cNvPr>
          <p:cNvSpPr txBox="1"/>
          <p:nvPr/>
        </p:nvSpPr>
        <p:spPr>
          <a:xfrm>
            <a:off x="3463749" y="3828158"/>
            <a:ext cx="7157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03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90CA-E73E-4DDF-9542-91248ED4E0C9}"/>
              </a:ext>
            </a:extLst>
          </p:cNvPr>
          <p:cNvSpPr txBox="1"/>
          <p:nvPr/>
        </p:nvSpPr>
        <p:spPr>
          <a:xfrm>
            <a:off x="7346239" y="3766325"/>
            <a:ext cx="77126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5E2AA5-9978-41D3-AC98-05A7DFB1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838" y="2337415"/>
            <a:ext cx="1858732" cy="10237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提琴戏，汉族的曲种之一，属于湖南花鼓戏声腔体系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D88C53-2E39-4870-9710-6BBEE982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57" y="2324271"/>
            <a:ext cx="1858732" cy="10278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崇阳浪口温泉健康养生度假区，位于</a:t>
            </a:r>
            <a:r>
              <a:rPr lang="zh-CN" altLang="en-US" sz="1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湖北省咸宁市崇阳县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1029327-CA8B-4D92-9CCE-F066D4105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128" y="3824478"/>
            <a:ext cx="6411893" cy="17106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dirty="0"/>
              <a:t>柃蜜小镇位于鄂东之南，幕埠山下，走进这座小镇，处处青山环绕，十里长廊流水，河岸木屋林立，纯净的仿佛是一片人间仙境，原生态环境，远离污染与喧嚣，是最适合度假和旅游的绝妙去处。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6983CB3-8A32-4EC1-B765-B945BC0F5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442" y="3971112"/>
            <a:ext cx="1858732" cy="3774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  <p:pic>
        <p:nvPicPr>
          <p:cNvPr id="10" name="图片 9" descr="图片包含 人, 站, 女人, 男人&#10;&#10;描述已自动生成">
            <a:extLst>
              <a:ext uri="{FF2B5EF4-FFF2-40B4-BE49-F238E27FC236}">
                <a16:creationId xmlns:a16="http://schemas.microsoft.com/office/drawing/2014/main" id="{AA0F34FE-BC08-4FC3-BA78-D9E2C9510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18" y="1868943"/>
            <a:ext cx="3073399" cy="1735566"/>
          </a:xfrm>
          <a:prstGeom prst="rect">
            <a:avLst/>
          </a:prstGeom>
        </p:spPr>
      </p:pic>
      <p:pic>
        <p:nvPicPr>
          <p:cNvPr id="12" name="图片 11" descr="图片包含 户外, 建筑, 桌子, 水&#10;&#10;描述已自动生成">
            <a:extLst>
              <a:ext uri="{FF2B5EF4-FFF2-40B4-BE49-F238E27FC236}">
                <a16:creationId xmlns:a16="http://schemas.microsoft.com/office/drawing/2014/main" id="{6E8675DF-3F9E-47AB-B545-3B24747A1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00" y="1876277"/>
            <a:ext cx="2827010" cy="1720898"/>
          </a:xfrm>
          <a:prstGeom prst="rect">
            <a:avLst/>
          </a:prstGeom>
        </p:spPr>
      </p:pic>
      <p:pic>
        <p:nvPicPr>
          <p:cNvPr id="14" name="图片 13" descr="房子外面的风景&#10;&#10;描述已自动生成">
            <a:extLst>
              <a:ext uri="{FF2B5EF4-FFF2-40B4-BE49-F238E27FC236}">
                <a16:creationId xmlns:a16="http://schemas.microsoft.com/office/drawing/2014/main" id="{D7223FF3-DF18-4A97-80EC-4CB571BC7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04" y="3748776"/>
            <a:ext cx="3765372" cy="2218216"/>
          </a:xfrm>
          <a:prstGeom prst="rect">
            <a:avLst/>
          </a:prstGeom>
        </p:spPr>
      </p:pic>
      <p:pic>
        <p:nvPicPr>
          <p:cNvPr id="16" name="图片 15" descr="房子前面有草地&#10;&#10;描述已自动生成">
            <a:extLst>
              <a:ext uri="{FF2B5EF4-FFF2-40B4-BE49-F238E27FC236}">
                <a16:creationId xmlns:a16="http://schemas.microsoft.com/office/drawing/2014/main" id="{D86EE50F-1D34-411A-AC69-C664EED00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31" y="3783422"/>
            <a:ext cx="3148318" cy="21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3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0" grpId="0"/>
      <p:bldP spid="37" grpId="0"/>
      <p:bldP spid="38" grpId="0"/>
      <p:bldP spid="39" grpId="0"/>
      <p:bldP spid="41" grpId="0"/>
      <p:bldP spid="42" grpId="0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772</Words>
  <Application>Microsoft Office PowerPoint</Application>
  <PresentationFormat>宽屏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方正姚体</vt:lpstr>
      <vt:lpstr>字魂27号-布丁体</vt:lpstr>
      <vt:lpstr>字魂58号-创中黑</vt:lpstr>
      <vt:lpstr>字魂59号-创粗黑</vt:lpstr>
      <vt:lpstr>Agency FB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keywords/>
  <dc:description>http://www.ypppt.com/</dc:description>
  <cp:lastModifiedBy>城梦离殇</cp:lastModifiedBy>
  <cp:revision>132</cp:revision>
  <dcterms:created xsi:type="dcterms:W3CDTF">2019-07-04T08:14:45Z</dcterms:created>
  <dcterms:modified xsi:type="dcterms:W3CDTF">2020-11-25T00:57:09Z</dcterms:modified>
</cp:coreProperties>
</file>