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0" r:id="rId3"/>
    <p:sldId id="257" r:id="rId4"/>
    <p:sldId id="282" r:id="rId6"/>
    <p:sldId id="283" r:id="rId7"/>
    <p:sldId id="290" r:id="rId8"/>
    <p:sldId id="296" r:id="rId9"/>
    <p:sldId id="297" r:id="rId10"/>
    <p:sldId id="3213" r:id="rId11"/>
    <p:sldId id="3214" r:id="rId12"/>
    <p:sldId id="3215" r:id="rId13"/>
    <p:sldId id="40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showGuides="1">
      <p:cViewPr varScale="1">
        <p:scale>
          <a:sx n="104" d="100"/>
          <a:sy n="104" d="100"/>
        </p:scale>
        <p:origin x="114" y="102"/>
      </p:cViewPr>
      <p:guideLst>
        <p:guide orient="horz" pos="2196"/>
        <p:guide pos="422"/>
        <p:guide pos="7258"/>
        <p:guide orient="horz" pos="600"/>
        <p:guide orient="horz" pos="4000"/>
        <p:guide pos="386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0FAF85E-D558-425F-A994-D65820FF7D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6.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8.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5.xml"/><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3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7.png"/><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5.png"/><Relationship Id="rId5" Type="http://schemas.openxmlformats.org/officeDocument/2006/relationships/tags" Target="../tags/tag18.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7.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5.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6.png"/><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1.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9.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cxnSp>
        <p:nvCxnSpPr>
          <p:cNvPr id="10" name="直接连接符 9"/>
          <p:cNvCxnSpPr/>
          <p:nvPr userDrawn="1">
            <p:custDataLst>
              <p:tags r:id="rId8"/>
            </p:custDataLst>
          </p:nvPr>
        </p:nvCxnSpPr>
        <p:spPr>
          <a:xfrm>
            <a:off x="762317" y="3412490"/>
            <a:ext cx="435165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6" hasCustomPrompt="1"/>
            <p:custDataLst>
              <p:tags r:id="rId9"/>
            </p:custDataLst>
          </p:nvPr>
        </p:nvSpPr>
        <p:spPr>
          <a:xfrm>
            <a:off x="762318" y="4207510"/>
            <a:ext cx="213550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0"/>
            </p:custDataLst>
          </p:nvPr>
        </p:nvSpPr>
        <p:spPr>
          <a:xfrm>
            <a:off x="2978468" y="4207510"/>
            <a:ext cx="2135505" cy="408940"/>
          </a:xfrm>
          <a:prstGeom prst="rect">
            <a:avLst/>
          </a:prstGeom>
        </p:spPr>
        <p:txBody>
          <a:bodyPr vert="horz" wrap="square" lIns="0" tIns="0" rIns="0" bIns="0" anchor="t" anchorCtr="0">
            <a:normAutofit/>
          </a:bodyPr>
          <a:lstStyle>
            <a:lvl1pPr marL="342900" marR="0" indent="-342900" algn="r"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r"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1"/>
            </p:custDataLst>
          </p:nvPr>
        </p:nvSpPr>
        <p:spPr>
          <a:xfrm>
            <a:off x="762318" y="2241551"/>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762318" y="3616961"/>
            <a:ext cx="4351655"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452571"/>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452571"/>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1147128" y="3932238"/>
            <a:ext cx="4359910" cy="370205"/>
          </a:xfrm>
        </p:spPr>
        <p:txBody>
          <a:bodyPr vert="horz" wrap="square" lIns="0" tIns="0" rIns="0" bIns="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1147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452571"/>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452571"/>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452571"/>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45257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452571"/>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452571"/>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452571"/>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452571"/>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405430"/>
            <a:ext cx="720090" cy="452571"/>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405430"/>
            <a:ext cx="720090" cy="452571"/>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797" y="5839716"/>
            <a:ext cx="1620202" cy="1018284"/>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839716"/>
            <a:ext cx="1620202" cy="1018284"/>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452571"/>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9" name="矩形 8"/>
          <p:cNvSpPr/>
          <p:nvPr userDrawn="1">
            <p:custDataLst>
              <p:tags r:id="rId11"/>
            </p:custDataLst>
          </p:nvPr>
        </p:nvSpPr>
        <p:spPr>
          <a:xfrm>
            <a:off x="5292408" y="2750185"/>
            <a:ext cx="4549140" cy="1356995"/>
          </a:xfrm>
          <a:prstGeom prst="rect">
            <a:avLst/>
          </a:prstGeom>
          <a:solidFill>
            <a:schemeClr val="accent1">
              <a:alpha val="30000"/>
            </a:schemeClr>
          </a:solidFill>
          <a:ln w="12700" cap="flat" cmpd="sng" algn="ctr">
            <a:noFill/>
            <a:prstDash val="solid"/>
            <a:miter lim="800000"/>
          </a:ln>
          <a:effectLst/>
        </p:spPr>
        <p:txBody>
          <a:bodyPr wrap="square" lIns="323982" rIns="899951" anchor="ctr">
            <a:normAutofit/>
          </a:bodyPr>
          <a:lstStyle/>
          <a:p>
            <a:pPr marL="0" marR="0" lvl="0" indent="0" algn="l" defTabSz="866775" rtl="0" eaLnBrk="1" fontAlgn="base" latinLnBrk="0" hangingPunct="1">
              <a:lnSpc>
                <a:spcPct val="130000"/>
              </a:lnSpc>
              <a:spcBef>
                <a:spcPct val="0"/>
              </a:spcBef>
              <a:spcAft>
                <a:spcPct val="0"/>
              </a:spcAft>
              <a:buClrTx/>
              <a:buSzTx/>
              <a:buFontTx/>
              <a:buNone/>
              <a:defRPr/>
            </a:pPr>
            <a:endParaRPr kumimoji="0" lang="zh-CN" altLang="en-US" sz="1400" b="0" i="0" kern="0" spc="200" baseline="0" noProof="0" dirty="0">
              <a:ln>
                <a:noFill/>
              </a:ln>
              <a:solidFill>
                <a:prstClr val="black">
                  <a:lumMod val="50000"/>
                  <a:lumOff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 name="标题 2"/>
          <p:cNvSpPr>
            <a:spLocks noGrp="1"/>
          </p:cNvSpPr>
          <p:nvPr>
            <p:ph type="ctrTitle" idx="14" hasCustomPrompt="1"/>
            <p:custDataLst>
              <p:tags r:id="rId12"/>
            </p:custDataLst>
          </p:nvPr>
        </p:nvSpPr>
        <p:spPr>
          <a:xfrm>
            <a:off x="5446078" y="2750186"/>
            <a:ext cx="4241800"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5446078" y="3667761"/>
            <a:ext cx="4241800" cy="34734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452571"/>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452571"/>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
        <p:nvSpPr>
          <p:cNvPr id="2" name="标题 1"/>
          <p:cNvSpPr>
            <a:spLocks noGrp="1"/>
          </p:cNvSpPr>
          <p:nvPr>
            <p:ph type="title"/>
            <p:custDataLst>
              <p:tags r:id="rId5"/>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452571"/>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45257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452571"/>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45257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slideLayout" Target="../slideLayouts/slideLayout2.xml"/><Relationship Id="rId19" Type="http://schemas.openxmlformats.org/officeDocument/2006/relationships/tags" Target="../tags/tag13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6" Type="http://schemas.openxmlformats.org/officeDocument/2006/relationships/notesSlide" Target="../notesSlides/notesSlide1.xml"/><Relationship Id="rId25" Type="http://schemas.openxmlformats.org/officeDocument/2006/relationships/slideLayout" Target="../slideLayouts/slideLayout6.xml"/><Relationship Id="rId24" Type="http://schemas.openxmlformats.org/officeDocument/2006/relationships/tags" Target="../tags/tag171.xml"/><Relationship Id="rId23" Type="http://schemas.openxmlformats.org/officeDocument/2006/relationships/tags" Target="../tags/tag170.xml"/><Relationship Id="rId22" Type="http://schemas.openxmlformats.org/officeDocument/2006/relationships/tags" Target="../tags/tag169.xml"/><Relationship Id="rId21" Type="http://schemas.openxmlformats.org/officeDocument/2006/relationships/tags" Target="../tags/tag168.xml"/><Relationship Id="rId20" Type="http://schemas.openxmlformats.org/officeDocument/2006/relationships/tags" Target="../tags/tag167.xml"/><Relationship Id="rId2" Type="http://schemas.openxmlformats.org/officeDocument/2006/relationships/tags" Target="../tags/tag149.xml"/><Relationship Id="rId19" Type="http://schemas.openxmlformats.org/officeDocument/2006/relationships/tags" Target="../tags/tag166.xml"/><Relationship Id="rId18" Type="http://schemas.openxmlformats.org/officeDocument/2006/relationships/tags" Target="../tags/tag165.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tags" Target="../tags/tag14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7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7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76.xml"/><Relationship Id="rId14" Type="http://schemas.openxmlformats.org/officeDocument/2006/relationships/slideLayout" Target="../slideLayouts/slideLayout7.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image" Target="../media/image10.jpeg"/><Relationship Id="rId10" Type="http://schemas.openxmlformats.org/officeDocument/2006/relationships/tags" Target="../tags/tag179.xml"/><Relationship Id="rId1" Type="http://schemas.openxmlformats.org/officeDocument/2006/relationships/tags" Target="../tags/tag17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image" Target="../media/image13.jpeg"/><Relationship Id="rId5" Type="http://schemas.openxmlformats.org/officeDocument/2006/relationships/tags" Target="../tags/tag184.xml"/><Relationship Id="rId4" Type="http://schemas.openxmlformats.org/officeDocument/2006/relationships/image" Target="../media/image12.jpeg"/><Relationship Id="rId3" Type="http://schemas.openxmlformats.org/officeDocument/2006/relationships/tags" Target="../tags/tag183.xml"/><Relationship Id="rId2" Type="http://schemas.openxmlformats.org/officeDocument/2006/relationships/image" Target="../media/image11.jpeg"/><Relationship Id="rId1" Type="http://schemas.openxmlformats.org/officeDocument/2006/relationships/tags" Target="../tags/tag182.xml"/></Relationships>
</file>

<file path=ppt/slides/_rels/slide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19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8.png"/><Relationship Id="rId5" Type="http://schemas.openxmlformats.org/officeDocument/2006/relationships/tags" Target="../tags/tag18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7.png"/><Relationship Id="rId2" Type="http://schemas.openxmlformats.org/officeDocument/2006/relationships/tags" Target="../tags/tag188.xml"/><Relationship Id="rId14" Type="http://schemas.openxmlformats.org/officeDocument/2006/relationships/slideLayout" Target="../slideLayouts/slideLayout7.xml"/><Relationship Id="rId13" Type="http://schemas.openxmlformats.org/officeDocument/2006/relationships/tags" Target="../tags/tag194.xml"/><Relationship Id="rId12" Type="http://schemas.openxmlformats.org/officeDocument/2006/relationships/tags" Target="../tags/tag19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tags" Target="../tags/tag187.xml"/></Relationships>
</file>

<file path=ppt/slides/_rels/slide7.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image" Target="../media/image15.png"/><Relationship Id="rId12" Type="http://schemas.openxmlformats.org/officeDocument/2006/relationships/slideLayout" Target="../slideLayouts/slideLayout7.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tags" Target="../tags/tag19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custDataLst>
              <p:tags r:id="rId1"/>
            </p:custDataLst>
          </p:nvPr>
        </p:nvSpPr>
        <p:spPr>
          <a:xfrm>
            <a:off x="762318" y="3616961"/>
            <a:ext cx="4351655" cy="370205"/>
          </a:xfrm>
        </p:spPr>
        <p:txBody>
          <a:bodyPr wrap="square">
            <a:normAutofit/>
          </a:bodyPr>
          <a:lstStyle/>
          <a:p>
            <a:r>
              <a:rPr lang="en-US" altLang="zh-CN">
                <a:solidFill>
                  <a:schemeClr val="lt1"/>
                </a:solidFill>
              </a:rPr>
              <a:t> </a:t>
            </a:r>
            <a:endParaRPr lang="en-US" altLang="zh-CN">
              <a:solidFill>
                <a:schemeClr val="lt1"/>
              </a:solidFill>
            </a:endParaRPr>
          </a:p>
        </p:txBody>
      </p:sp>
      <p:sp>
        <p:nvSpPr>
          <p:cNvPr id="4" name="标题 3"/>
          <p:cNvSpPr>
            <a:spLocks noGrp="1"/>
          </p:cNvSpPr>
          <p:nvPr>
            <p:ph type="ctrTitle" idx="14"/>
            <p:custDataLst>
              <p:tags r:id="rId2"/>
            </p:custDataLst>
          </p:nvPr>
        </p:nvSpPr>
        <p:spPr>
          <a:xfrm>
            <a:off x="762318" y="2241551"/>
            <a:ext cx="4825365" cy="970915"/>
          </a:xfrm>
        </p:spPr>
        <p:txBody>
          <a:bodyPr wrap="square">
            <a:normAutofit/>
          </a:bodyPr>
          <a:lstStyle/>
          <a:p>
            <a:r>
              <a:rPr lang="zh-CN" altLang="en-US">
                <a:solidFill>
                  <a:schemeClr val="bg1"/>
                </a:solidFill>
              </a:rPr>
              <a:t>功能模块</a:t>
            </a:r>
            <a:endParaRPr lang="zh-CN" altLang="en-US">
              <a:solidFill>
                <a:schemeClr val="bg1"/>
              </a:solidFill>
            </a:endParaRPr>
          </a:p>
        </p:txBody>
      </p:sp>
      <p:sp>
        <p:nvSpPr>
          <p:cNvPr id="5" name="文本占位符 4"/>
          <p:cNvSpPr>
            <a:spLocks noGrp="1"/>
          </p:cNvSpPr>
          <p:nvPr>
            <p:ph type="body" sz="quarter" idx="15"/>
            <p:custDataLst>
              <p:tags r:id="rId3"/>
            </p:custDataLst>
          </p:nvPr>
        </p:nvSpPr>
        <p:spPr>
          <a:xfrm>
            <a:off x="2978468" y="4207510"/>
            <a:ext cx="2135505" cy="408940"/>
          </a:xfrm>
        </p:spPr>
        <p:txBody>
          <a:bodyPr wrap="square">
            <a:normAutofit/>
          </a:bodyPr>
          <a:lstStyle/>
          <a:p>
            <a:r>
              <a:rPr lang="en-US" altLang="zh-CN">
                <a:solidFill>
                  <a:schemeClr val="lt1"/>
                </a:solidFill>
              </a:rPr>
              <a:t>2020.1.5</a:t>
            </a:r>
            <a:endParaRPr lang="en-US" altLang="zh-CN">
              <a:solidFill>
                <a:schemeClr val="lt1"/>
              </a:solidFill>
            </a:endParaRPr>
          </a:p>
        </p:txBody>
      </p:sp>
      <p:sp>
        <p:nvSpPr>
          <p:cNvPr id="6" name="文本占位符 5"/>
          <p:cNvSpPr>
            <a:spLocks noGrp="1"/>
          </p:cNvSpPr>
          <p:nvPr>
            <p:ph type="body" sz="quarter" idx="16"/>
            <p:custDataLst>
              <p:tags r:id="rId4"/>
            </p:custDataLst>
          </p:nvPr>
        </p:nvSpPr>
        <p:spPr>
          <a:xfrm>
            <a:off x="762318" y="4207510"/>
            <a:ext cx="2135505" cy="408940"/>
          </a:xfrm>
        </p:spPr>
        <p:txBody>
          <a:bodyPr wrap="square">
            <a:normAutofit/>
          </a:bodyPr>
          <a:lstStyle/>
          <a:p>
            <a:r>
              <a:rPr lang="zh-CN" altLang="en-US">
                <a:solidFill>
                  <a:schemeClr val="lt1"/>
                </a:solidFill>
              </a:rPr>
              <a:t>冉博凡</a:t>
            </a:r>
            <a:endParaRPr lang="zh-CN" altLang="en-US">
              <a:solidFill>
                <a:schemeClr val="lt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filter="fade">
                                      <p:cBhvr>
                                        <p:cTn id="7" dur="500">
                                          <p:stCondLst>
                                            <p:cond delay="0"/>
                                          </p:stCondLst>
                                        </p:cTn>
                                        <p:tgtEl>
                                          <p:spTgt spid="4"/>
                                        </p:tgtEl>
                                      </p:cBhvr>
                                    </p:animEffect>
                                    <p:animScale>
                                      <p:cBhvr>
                                        <p:cTn id="8" dur="500" fill="hold">
                                          <p:stCondLst>
                                            <p:cond delay="0"/>
                                          </p:stCondLst>
                                        </p:cTn>
                                        <p:tgtEl>
                                          <p:spTgt spid="4"/>
                                        </p:tgtEl>
                                      </p:cBhvr>
                                      <p:from x="150000" y="150000"/>
                                      <p:to x="100000" y="100000"/>
                                    </p:animScale>
                                    <p:anim to="" calcmode="lin" valueType="num">
                                      <p:cBhvr>
                                        <p:cTn id="9" dur="500" fill="hold">
                                          <p:stCondLst>
                                            <p:cond delay="0"/>
                                          </p:stCondLst>
                                        </p:cTn>
                                        <p:tgtEl>
                                          <p:spTgt spid="4"/>
                                        </p:tgtEl>
                                        <p:attrNameLst>
                                          <p:attrName>ppt_x</p:attrName>
                                        </p:attrNameLst>
                                      </p:cBhvr>
                                      <p:tavLst>
                                        <p:tav tm="0">
                                          <p:val>
                                            <p:strVal val="#ppt_x+sin(rand(10))/10"/>
                                          </p:val>
                                        </p:tav>
                                        <p:tav tm="100000">
                                          <p:val>
                                            <p:strVal val="#ppt_x"/>
                                          </p:val>
                                        </p:tav>
                                      </p:tavLst>
                                    </p:anim>
                                    <p:anim to="" calcmode="lin" valueType="num">
                                      <p:cBhvr>
                                        <p:cTn id="10" dur="500" fill="hold">
                                          <p:stCondLst>
                                            <p:cond delay="0"/>
                                          </p:stCondLst>
                                        </p:cTn>
                                        <p:tgtEl>
                                          <p:spTgt spid="4"/>
                                        </p:tgtEl>
                                        <p:attrNameLst>
                                          <p:attrName>ppt_y</p:attrName>
                                        </p:attrNameLst>
                                      </p:cBhvr>
                                      <p:tavLst>
                                        <p:tav tm="0">
                                          <p:val>
                                            <p:strVal val="#ppt_y+sin(rand(10))/10"/>
                                          </p:val>
                                        </p:tav>
                                        <p:tav tm="100000">
                                          <p:val>
                                            <p:strVal val="#ppt_y"/>
                                          </p:val>
                                        </p:tav>
                                      </p:tavLst>
                                    </p:anim>
                                  </p:childTnLst>
                                </p:cTn>
                              </p:par>
                            </p:childTnLst>
                          </p:cTn>
                        </p:par>
                        <p:par>
                          <p:cTn id="11" fill="hold">
                            <p:stCondLst>
                              <p:cond delay="0"/>
                            </p:stCondLst>
                            <p:childTnLst>
                              <p:par>
                                <p:cTn id="12" presetID="0" presetClass="entr" presetSubtype="0" fill="hold" grpId="0" nodeType="after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Effect filter="fade">
                                      <p:cBhvr>
                                        <p:cTn id="14" dur="500">
                                          <p:stCondLst>
                                            <p:cond delay="0"/>
                                          </p:stCondLst>
                                        </p:cTn>
                                        <p:tgtEl>
                                          <p:spTgt spid="2"/>
                                        </p:tgtEl>
                                      </p:cBhvr>
                                    </p:animEffect>
                                    <p:animScale>
                                      <p:cBhvr>
                                        <p:cTn id="15" dur="500" fill="hold">
                                          <p:stCondLst>
                                            <p:cond delay="0"/>
                                          </p:stCondLst>
                                        </p:cTn>
                                        <p:tgtEl>
                                          <p:spTgt spid="2"/>
                                        </p:tgtEl>
                                      </p:cBhvr>
                                      <p:from x="150000" y="150000"/>
                                      <p:to x="100000" y="100000"/>
                                    </p:animScale>
                                    <p:anim to="" calcmode="lin" valueType="num">
                                      <p:cBhvr>
                                        <p:cTn id="16" dur="500" fill="hold">
                                          <p:stCondLst>
                                            <p:cond delay="0"/>
                                          </p:stCondLst>
                                        </p:cTn>
                                        <p:tgtEl>
                                          <p:spTgt spid="2"/>
                                        </p:tgtEl>
                                        <p:attrNameLst>
                                          <p:attrName>ppt_x</p:attrName>
                                        </p:attrNameLst>
                                      </p:cBhvr>
                                      <p:tavLst>
                                        <p:tav tm="0">
                                          <p:val>
                                            <p:strVal val="#ppt_x+sin(rand(10))/10"/>
                                          </p:val>
                                        </p:tav>
                                        <p:tav tm="100000">
                                          <p:val>
                                            <p:strVal val="#ppt_x"/>
                                          </p:val>
                                        </p:tav>
                                      </p:tavLst>
                                    </p:anim>
                                    <p:anim to="" calcmode="lin" valueType="num">
                                      <p:cBhvr>
                                        <p:cTn id="17" dur="500" fill="hold">
                                          <p:stCondLst>
                                            <p:cond delay="0"/>
                                          </p:stCondLst>
                                        </p:cTn>
                                        <p:tgtEl>
                                          <p:spTgt spid="2"/>
                                        </p:tgtEl>
                                        <p:attrNameLst>
                                          <p:attrName>ppt_y</p:attrName>
                                        </p:attrNameLst>
                                      </p:cBhvr>
                                      <p:tavLst>
                                        <p:tav tm="0">
                                          <p:val>
                                            <p:strVal val="#ppt_y+sin(rand(10))/10"/>
                                          </p:val>
                                        </p:tav>
                                        <p:tav tm="100000">
                                          <p:val>
                                            <p:strVal val="#ppt_y"/>
                                          </p:val>
                                        </p:tav>
                                      </p:tavLst>
                                    </p:anim>
                                  </p:childTnLst>
                                </p:cTn>
                              </p:par>
                            </p:childTnLst>
                          </p:cTn>
                        </p:par>
                        <p:par>
                          <p:cTn id="18" fill="hold">
                            <p:stCondLst>
                              <p:cond delay="500"/>
                            </p:stCondLst>
                            <p:childTnLst>
                              <p:par>
                                <p:cTn id="19" presetID="0"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Effect filter="fade">
                                      <p:cBhvr>
                                        <p:cTn id="21" dur="500">
                                          <p:stCondLst>
                                            <p:cond delay="0"/>
                                          </p:stCondLst>
                                        </p:cTn>
                                        <p:tgtEl>
                                          <p:spTgt spid="6"/>
                                        </p:tgtEl>
                                      </p:cBhvr>
                                    </p:animEffect>
                                    <p:animScale>
                                      <p:cBhvr>
                                        <p:cTn id="22" dur="500" fill="hold">
                                          <p:stCondLst>
                                            <p:cond delay="0"/>
                                          </p:stCondLst>
                                        </p:cTn>
                                        <p:tgtEl>
                                          <p:spTgt spid="6"/>
                                        </p:tgtEl>
                                      </p:cBhvr>
                                      <p:from x="150000" y="150000"/>
                                      <p:to x="100000" y="100000"/>
                                    </p:animScale>
                                    <p:anim to="" calcmode="lin" valueType="num">
                                      <p:cBhvr>
                                        <p:cTn id="23" dur="500" fill="hold">
                                          <p:stCondLst>
                                            <p:cond delay="0"/>
                                          </p:stCondLst>
                                        </p:cTn>
                                        <p:tgtEl>
                                          <p:spTgt spid="6"/>
                                        </p:tgtEl>
                                        <p:attrNameLst>
                                          <p:attrName>ppt_x</p:attrName>
                                        </p:attrNameLst>
                                      </p:cBhvr>
                                      <p:tavLst>
                                        <p:tav tm="0">
                                          <p:val>
                                            <p:strVal val="#ppt_x+sin(rand(10))/10"/>
                                          </p:val>
                                        </p:tav>
                                        <p:tav tm="100000">
                                          <p:val>
                                            <p:strVal val="#ppt_x"/>
                                          </p:val>
                                        </p:tav>
                                      </p:tavLst>
                                    </p:anim>
                                    <p:anim to="" calcmode="lin" valueType="num">
                                      <p:cBhvr>
                                        <p:cTn id="24" dur="500" fill="hold">
                                          <p:stCondLst>
                                            <p:cond delay="0"/>
                                          </p:stCondLst>
                                        </p:cTn>
                                        <p:tgtEl>
                                          <p:spTgt spid="6"/>
                                        </p:tgtEl>
                                        <p:attrNameLst>
                                          <p:attrName>ppt_y</p:attrName>
                                        </p:attrNameLst>
                                      </p:cBhvr>
                                      <p:tavLst>
                                        <p:tav tm="0">
                                          <p:val>
                                            <p:strVal val="#ppt_y+sin(rand(10))/10"/>
                                          </p:val>
                                        </p:tav>
                                        <p:tav tm="100000">
                                          <p:val>
                                            <p:strVal val="#ppt_y"/>
                                          </p:val>
                                        </p:tav>
                                      </p:tavLst>
                                    </p:anim>
                                  </p:childTnLst>
                                </p:cTn>
                              </p:par>
                            </p:childTnLst>
                          </p:cTn>
                        </p:par>
                        <p:par>
                          <p:cTn id="25" fill="hold">
                            <p:stCondLst>
                              <p:cond delay="1100"/>
                            </p:stCondLst>
                            <p:childTnLst>
                              <p:par>
                                <p:cTn id="26" presetID="0" presetClass="entr" presetSubtype="0" fill="hold" grpId="0" nodeType="afterEffect">
                                  <p:stCondLst>
                                    <p:cond delay="0"/>
                                  </p:stCondLst>
                                  <p:iterate type="lt">
                                    <p:tmPct val="10000"/>
                                  </p:iterate>
                                  <p:childTnLst>
                                    <p:set>
                                      <p:cBhvr>
                                        <p:cTn id="27" dur="1" fill="hold">
                                          <p:stCondLst>
                                            <p:cond delay="0"/>
                                          </p:stCondLst>
                                        </p:cTn>
                                        <p:tgtEl>
                                          <p:spTgt spid="5"/>
                                        </p:tgtEl>
                                        <p:attrNameLst>
                                          <p:attrName>style.visibility</p:attrName>
                                        </p:attrNameLst>
                                      </p:cBhvr>
                                      <p:to>
                                        <p:strVal val="visible"/>
                                      </p:to>
                                    </p:set>
                                    <p:animEffect filter="fade">
                                      <p:cBhvr>
                                        <p:cTn id="28" dur="500">
                                          <p:stCondLst>
                                            <p:cond delay="0"/>
                                          </p:stCondLst>
                                        </p:cTn>
                                        <p:tgtEl>
                                          <p:spTgt spid="5"/>
                                        </p:tgtEl>
                                      </p:cBhvr>
                                    </p:animEffect>
                                    <p:animScale>
                                      <p:cBhvr>
                                        <p:cTn id="29" dur="500" fill="hold">
                                          <p:stCondLst>
                                            <p:cond delay="0"/>
                                          </p:stCondLst>
                                        </p:cTn>
                                        <p:tgtEl>
                                          <p:spTgt spid="5"/>
                                        </p:tgtEl>
                                      </p:cBhvr>
                                      <p:from x="150000" y="150000"/>
                                      <p:to x="100000" y="100000"/>
                                    </p:animScale>
                                    <p:anim to="" calcmode="lin" valueType="num">
                                      <p:cBhvr>
                                        <p:cTn id="30" dur="500" fill="hold">
                                          <p:stCondLst>
                                            <p:cond delay="0"/>
                                          </p:stCondLst>
                                        </p:cTn>
                                        <p:tgtEl>
                                          <p:spTgt spid="5"/>
                                        </p:tgtEl>
                                        <p:attrNameLst>
                                          <p:attrName>ppt_x</p:attrName>
                                        </p:attrNameLst>
                                      </p:cBhvr>
                                      <p:tavLst>
                                        <p:tav tm="0">
                                          <p:val>
                                            <p:strVal val="#ppt_x+sin(rand(10))/10"/>
                                          </p:val>
                                        </p:tav>
                                        <p:tav tm="100000">
                                          <p:val>
                                            <p:strVal val="#ppt_x"/>
                                          </p:val>
                                        </p:tav>
                                      </p:tavLst>
                                    </p:anim>
                                    <p:anim to="" calcmode="lin" valueType="num">
                                      <p:cBhvr>
                                        <p:cTn id="31" dur="500" fill="hold">
                                          <p:stCondLst>
                                            <p:cond delay="0"/>
                                          </p:stCondLst>
                                        </p:cTn>
                                        <p:tgtEl>
                                          <p:spTgt spid="5"/>
                                        </p:tgtEl>
                                        <p:attrNameLst>
                                          <p:attrName>ppt_y</p:attrName>
                                        </p:attrNameLst>
                                      </p:cBhvr>
                                      <p:tavLst>
                                        <p:tav tm="0">
                                          <p:val>
                                            <p:strVal val="#ppt_y+sin(rand(10))/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a:xfrm>
            <a:off x="9513888" y="315595"/>
            <a:ext cx="2135505" cy="408940"/>
          </a:xfrm>
        </p:spPr>
        <p:txBody>
          <a:bodyPr/>
          <a:p>
            <a:endParaRPr lang="zh-CN" altLang="en-US"/>
          </a:p>
        </p:txBody>
      </p:sp>
      <p:sp>
        <p:nvSpPr>
          <p:cNvPr id="3" name="文本占位符 2"/>
          <p:cNvSpPr>
            <a:spLocks noGrp="1"/>
          </p:cNvSpPr>
          <p:nvPr>
            <p:ph type="body" sz="quarter" idx="15"/>
          </p:nvPr>
        </p:nvSpPr>
        <p:spPr>
          <a:xfrm>
            <a:off x="8499158" y="116205"/>
            <a:ext cx="2135505" cy="408940"/>
          </a:xfrm>
        </p:spPr>
        <p:txBody>
          <a:bodyPr/>
          <a:p>
            <a:endParaRPr lang="zh-CN" altLang="en-US"/>
          </a:p>
        </p:txBody>
      </p:sp>
      <p:sp>
        <p:nvSpPr>
          <p:cNvPr id="4" name="标题 3"/>
          <p:cNvSpPr>
            <a:spLocks noGrp="1"/>
          </p:cNvSpPr>
          <p:nvPr>
            <p:ph type="ctrTitle" idx="14"/>
          </p:nvPr>
        </p:nvSpPr>
        <p:spPr>
          <a:xfrm>
            <a:off x="643573" y="613411"/>
            <a:ext cx="4825365" cy="970915"/>
          </a:xfrm>
        </p:spPr>
        <p:txBody>
          <a:bodyPr/>
          <a:p>
            <a:r>
              <a:rPr lang="zh-CN" altLang="en-US"/>
              <a:t>设计要素</a:t>
            </a:r>
            <a:endParaRPr lang="zh-CN" altLang="en-US"/>
          </a:p>
        </p:txBody>
      </p:sp>
      <p:sp>
        <p:nvSpPr>
          <p:cNvPr id="5" name="副标题 4"/>
          <p:cNvSpPr>
            <a:spLocks noGrp="1"/>
          </p:cNvSpPr>
          <p:nvPr>
            <p:ph type="subTitle" idx="13"/>
          </p:nvPr>
        </p:nvSpPr>
        <p:spPr>
          <a:xfrm>
            <a:off x="643890" y="1584325"/>
            <a:ext cx="9674225" cy="369570"/>
          </a:xfrm>
        </p:spPr>
        <p:txBody>
          <a:bodyPr>
            <a:normAutofit/>
          </a:bodyPr>
          <a:p>
            <a:r>
              <a:rPr lang="zh-CN" altLang="en-US"/>
              <a:t>1.提高功能模块独立性</a:t>
            </a:r>
            <a:endParaRPr lang="zh-CN" altLang="en-US"/>
          </a:p>
        </p:txBody>
      </p:sp>
      <p:sp>
        <p:nvSpPr>
          <p:cNvPr id="6" name="文本框 5"/>
          <p:cNvSpPr txBox="1"/>
          <p:nvPr/>
        </p:nvSpPr>
        <p:spPr>
          <a:xfrm>
            <a:off x="643890" y="2141220"/>
            <a:ext cx="4289425" cy="398780"/>
          </a:xfrm>
          <a:prstGeom prst="rect">
            <a:avLst/>
          </a:prstGeom>
          <a:noFill/>
        </p:spPr>
        <p:txBody>
          <a:bodyPr wrap="square" rtlCol="0">
            <a:spAutoFit/>
          </a:bodyPr>
          <a:p>
            <a:r>
              <a:rPr lang="zh-CN" altLang="en-US" sz="2000"/>
              <a:t>2.功能模块规模适度</a:t>
            </a:r>
            <a:endParaRPr lang="zh-CN" altLang="en-US" sz="2000"/>
          </a:p>
        </p:txBody>
      </p:sp>
      <p:sp>
        <p:nvSpPr>
          <p:cNvPr id="7" name="文本框 6"/>
          <p:cNvSpPr txBox="1"/>
          <p:nvPr/>
        </p:nvSpPr>
        <p:spPr>
          <a:xfrm>
            <a:off x="537845" y="2726690"/>
            <a:ext cx="4077335" cy="398780"/>
          </a:xfrm>
          <a:prstGeom prst="rect">
            <a:avLst/>
          </a:prstGeom>
          <a:noFill/>
        </p:spPr>
        <p:txBody>
          <a:bodyPr wrap="square" rtlCol="0">
            <a:spAutoFit/>
          </a:bodyPr>
          <a:p>
            <a:r>
              <a:rPr lang="zh-CN" altLang="en-US" sz="2000"/>
              <a:t>3.深度、宽度、扇出和扇入要适当</a:t>
            </a:r>
            <a:endParaRPr lang="zh-CN" altLang="en-US" sz="2000"/>
          </a:p>
        </p:txBody>
      </p:sp>
      <p:sp>
        <p:nvSpPr>
          <p:cNvPr id="8" name="文本框 7"/>
          <p:cNvSpPr txBox="1"/>
          <p:nvPr/>
        </p:nvSpPr>
        <p:spPr>
          <a:xfrm>
            <a:off x="643890" y="3408680"/>
            <a:ext cx="8181975" cy="398780"/>
          </a:xfrm>
          <a:prstGeom prst="rect">
            <a:avLst/>
          </a:prstGeom>
          <a:noFill/>
        </p:spPr>
        <p:txBody>
          <a:bodyPr wrap="square" rtlCol="0">
            <a:spAutoFit/>
          </a:bodyPr>
          <a:p>
            <a:r>
              <a:rPr lang="zh-CN" altLang="en-US" sz="2000"/>
              <a:t>4.要使模块的作用范围保持在该模块的控制范围内</a:t>
            </a:r>
            <a:endParaRPr lang="zh-CN" altLang="en-US" sz="2000"/>
          </a:p>
        </p:txBody>
      </p:sp>
      <p:sp>
        <p:nvSpPr>
          <p:cNvPr id="9" name="文本框 8"/>
          <p:cNvSpPr txBox="1"/>
          <p:nvPr/>
        </p:nvSpPr>
        <p:spPr>
          <a:xfrm>
            <a:off x="745490" y="4090670"/>
            <a:ext cx="7753985" cy="398780"/>
          </a:xfrm>
          <a:prstGeom prst="rect">
            <a:avLst/>
          </a:prstGeom>
          <a:noFill/>
        </p:spPr>
        <p:txBody>
          <a:bodyPr wrap="square" rtlCol="0">
            <a:spAutoFit/>
          </a:bodyPr>
          <a:p>
            <a:r>
              <a:rPr lang="zh-CN" altLang="en-US" sz="2000"/>
              <a:t>5.应减少功能模块的接口的复杂性和冗余度，并改善一致性</a:t>
            </a:r>
            <a:endParaRPr lang="zh-CN" altLang="en-US" sz="2000"/>
          </a:p>
        </p:txBody>
      </p:sp>
      <p:sp>
        <p:nvSpPr>
          <p:cNvPr id="10" name="文本框 9"/>
          <p:cNvSpPr txBox="1"/>
          <p:nvPr/>
        </p:nvSpPr>
        <p:spPr>
          <a:xfrm>
            <a:off x="850900" y="4779010"/>
            <a:ext cx="8155305" cy="398780"/>
          </a:xfrm>
          <a:prstGeom prst="rect">
            <a:avLst/>
          </a:prstGeom>
          <a:noFill/>
        </p:spPr>
        <p:txBody>
          <a:bodyPr wrap="square" rtlCol="0">
            <a:spAutoFit/>
          </a:bodyPr>
          <a:p>
            <a:r>
              <a:rPr lang="zh-CN" altLang="en-US" sz="2000"/>
              <a:t>6.设计成单入口、单出口的功能模块，避免病态连接</a:t>
            </a:r>
            <a:endParaRPr lang="zh-CN" altLang="en-US" sz="2000"/>
          </a:p>
        </p:txBody>
      </p:sp>
      <p:sp>
        <p:nvSpPr>
          <p:cNvPr id="11" name="文本框 10"/>
          <p:cNvSpPr txBox="1"/>
          <p:nvPr/>
        </p:nvSpPr>
        <p:spPr>
          <a:xfrm>
            <a:off x="956945" y="5335270"/>
            <a:ext cx="4448810" cy="398780"/>
          </a:xfrm>
          <a:prstGeom prst="rect">
            <a:avLst/>
          </a:prstGeom>
          <a:noFill/>
        </p:spPr>
        <p:txBody>
          <a:bodyPr wrap="square" rtlCol="0">
            <a:spAutoFit/>
          </a:bodyPr>
          <a:p>
            <a:r>
              <a:rPr lang="zh-CN" altLang="en-US" sz="2000"/>
              <a:t>7.模块的功能可预测</a:t>
            </a:r>
            <a:endParaRPr lang="zh-CN" altLang="en-US" sz="2000"/>
          </a:p>
        </p:txBody>
      </p:sp>
      <p:sp>
        <p:nvSpPr>
          <p:cNvPr id="12" name="文本框 11"/>
          <p:cNvSpPr txBox="1"/>
          <p:nvPr/>
        </p:nvSpPr>
        <p:spPr>
          <a:xfrm>
            <a:off x="850900" y="6076315"/>
            <a:ext cx="4965065" cy="398780"/>
          </a:xfrm>
          <a:prstGeom prst="rect">
            <a:avLst/>
          </a:prstGeom>
          <a:noFill/>
        </p:spPr>
        <p:txBody>
          <a:bodyPr wrap="square" rtlCol="0">
            <a:spAutoFit/>
          </a:bodyPr>
          <a:p>
            <a:r>
              <a:rPr lang="zh-CN" altLang="en-US" sz="2000"/>
              <a:t>8.组装软件根据设计的约束和移植的需要</a:t>
            </a:r>
            <a:endParaRPr lang="zh-CN" altLang="en-US" sz="20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842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idx="13"/>
            <p:custDataLst>
              <p:tags r:id="rId2"/>
            </p:custDataLst>
          </p:nvPr>
        </p:nvSpPr>
        <p:spPr>
          <a:xfrm>
            <a:off x="1147128" y="2555558"/>
            <a:ext cx="4359910" cy="1172210"/>
          </a:xfrm>
        </p:spPr>
        <p:txBody>
          <a:bodyPr wrap="square">
            <a:normAutofit/>
          </a:bodyPr>
          <a:lstStyle/>
          <a:p>
            <a:r>
              <a:rPr lang="zh-CN" altLang="en-US">
                <a:solidFill>
                  <a:schemeClr val="lt1"/>
                </a:solidFill>
              </a:rPr>
              <a:t>谢谢聆听</a:t>
            </a:r>
            <a:endParaRPr lang="zh-CN" altLang="en-US">
              <a:solidFill>
                <a:schemeClr val="lt1"/>
              </a:solidFill>
            </a:endParaRPr>
          </a:p>
        </p:txBody>
      </p:sp>
      <p:sp>
        <p:nvSpPr>
          <p:cNvPr id="5" name="文本占位符 4"/>
          <p:cNvSpPr>
            <a:spLocks noGrp="1"/>
          </p:cNvSpPr>
          <p:nvPr>
            <p:ph type="body" idx="14"/>
            <p:custDataLst>
              <p:tags r:id="rId3"/>
            </p:custDataLst>
          </p:nvPr>
        </p:nvSpPr>
        <p:spPr>
          <a:xfrm>
            <a:off x="1147128" y="3932238"/>
            <a:ext cx="4359910" cy="370205"/>
          </a:xfrm>
        </p:spPr>
        <p:txBody>
          <a:bodyPr wrap="square">
            <a:normAutofit/>
          </a:bodyPr>
          <a:lstStyle/>
          <a:p>
            <a:r>
              <a:rPr lang="en-US" altLang="zh-CN">
                <a:solidFill>
                  <a:schemeClr val="lt1"/>
                </a:solidFill>
              </a:rPr>
              <a:t> </a:t>
            </a:r>
            <a:endParaRPr lang="en-US" altLang="zh-CN">
              <a:solidFill>
                <a:schemeClr val="lt1"/>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filter="fade">
                                      <p:cBhvr>
                                        <p:cTn id="7" dur="500">
                                          <p:stCondLst>
                                            <p:cond delay="0"/>
                                          </p:stCondLst>
                                        </p:cTn>
                                        <p:tgtEl>
                                          <p:spTgt spid="4"/>
                                        </p:tgtEl>
                                      </p:cBhvr>
                                    </p:animEffect>
                                    <p:animScale>
                                      <p:cBhvr>
                                        <p:cTn id="8" dur="500" fill="hold">
                                          <p:stCondLst>
                                            <p:cond delay="0"/>
                                          </p:stCondLst>
                                        </p:cTn>
                                        <p:tgtEl>
                                          <p:spTgt spid="4"/>
                                        </p:tgtEl>
                                      </p:cBhvr>
                                      <p:from x="150000" y="150000"/>
                                      <p:to x="100000" y="100000"/>
                                    </p:animScale>
                                    <p:anim to="" calcmode="lin" valueType="num">
                                      <p:cBhvr>
                                        <p:cTn id="9" dur="500" fill="hold">
                                          <p:stCondLst>
                                            <p:cond delay="0"/>
                                          </p:stCondLst>
                                        </p:cTn>
                                        <p:tgtEl>
                                          <p:spTgt spid="4"/>
                                        </p:tgtEl>
                                        <p:attrNameLst>
                                          <p:attrName>ppt_x</p:attrName>
                                        </p:attrNameLst>
                                      </p:cBhvr>
                                      <p:tavLst>
                                        <p:tav tm="0">
                                          <p:val>
                                            <p:strVal val="#ppt_x+sin(rand(10))/10"/>
                                          </p:val>
                                        </p:tav>
                                        <p:tav tm="100000">
                                          <p:val>
                                            <p:strVal val="#ppt_x"/>
                                          </p:val>
                                        </p:tav>
                                      </p:tavLst>
                                    </p:anim>
                                    <p:anim to="" calcmode="lin" valueType="num">
                                      <p:cBhvr>
                                        <p:cTn id="10" dur="500" fill="hold">
                                          <p:stCondLst>
                                            <p:cond delay="0"/>
                                          </p:stCondLst>
                                        </p:cTn>
                                        <p:tgtEl>
                                          <p:spTgt spid="4"/>
                                        </p:tgtEl>
                                        <p:attrNameLst>
                                          <p:attrName>ppt_y</p:attrName>
                                        </p:attrNameLst>
                                      </p:cBhvr>
                                      <p:tavLst>
                                        <p:tav tm="0">
                                          <p:val>
                                            <p:strVal val="#ppt_y+sin(rand(10))/10"/>
                                          </p:val>
                                        </p:tav>
                                        <p:tav tm="100000">
                                          <p:val>
                                            <p:strVal val="#ppt_y"/>
                                          </p:val>
                                        </p:tav>
                                      </p:tavLst>
                                    </p:anim>
                                  </p:childTnLst>
                                </p:cTn>
                              </p:par>
                            </p:childTnLst>
                          </p:cTn>
                        </p:par>
                        <p:par>
                          <p:cTn id="11" fill="hold">
                            <p:stCondLst>
                              <p:cond delay="0"/>
                            </p:stCondLst>
                            <p:childTnLst>
                              <p:par>
                                <p:cTn id="12" presetID="0" presetClass="entr" presetSubtype="0" fill="hold" grpId="0" nodeType="after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Effect filter="fade">
                                      <p:cBhvr>
                                        <p:cTn id="14" dur="500">
                                          <p:stCondLst>
                                            <p:cond delay="0"/>
                                          </p:stCondLst>
                                        </p:cTn>
                                        <p:tgtEl>
                                          <p:spTgt spid="5"/>
                                        </p:tgtEl>
                                      </p:cBhvr>
                                    </p:animEffect>
                                    <p:animScale>
                                      <p:cBhvr>
                                        <p:cTn id="15" dur="500" fill="hold">
                                          <p:stCondLst>
                                            <p:cond delay="0"/>
                                          </p:stCondLst>
                                        </p:cTn>
                                        <p:tgtEl>
                                          <p:spTgt spid="5"/>
                                        </p:tgtEl>
                                      </p:cBhvr>
                                      <p:from x="150000" y="150000"/>
                                      <p:to x="100000" y="100000"/>
                                    </p:animScale>
                                    <p:anim to="" calcmode="lin" valueType="num">
                                      <p:cBhvr>
                                        <p:cTn id="16" dur="500" fill="hold">
                                          <p:stCondLst>
                                            <p:cond delay="0"/>
                                          </p:stCondLst>
                                        </p:cTn>
                                        <p:tgtEl>
                                          <p:spTgt spid="5"/>
                                        </p:tgtEl>
                                        <p:attrNameLst>
                                          <p:attrName>ppt_x</p:attrName>
                                        </p:attrNameLst>
                                      </p:cBhvr>
                                      <p:tavLst>
                                        <p:tav tm="0">
                                          <p:val>
                                            <p:strVal val="#ppt_x+sin(rand(10))/10"/>
                                          </p:val>
                                        </p:tav>
                                        <p:tav tm="100000">
                                          <p:val>
                                            <p:strVal val="#ppt_x"/>
                                          </p:val>
                                        </p:tav>
                                      </p:tavLst>
                                    </p:anim>
                                    <p:anim to="" calcmode="lin" valueType="num">
                                      <p:cBhvr>
                                        <p:cTn id="17" dur="500" fill="hold">
                                          <p:stCondLst>
                                            <p:cond delay="0"/>
                                          </p:stCondLst>
                                        </p:cTn>
                                        <p:tgtEl>
                                          <p:spTgt spid="5"/>
                                        </p:tgtEl>
                                        <p:attrNameLst>
                                          <p:attrName>ppt_y</p:attrName>
                                        </p:attrNameLst>
                                      </p:cBhvr>
                                      <p:tavLst>
                                        <p:tav tm="0">
                                          <p:val>
                                            <p:strVal val="#ppt_y+sin(rand(10))/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框 63"/>
          <p:cNvSpPr txBox="1"/>
          <p:nvPr>
            <p:custDataLst>
              <p:tags r:id="rId1"/>
            </p:custDataLst>
          </p:nvPr>
        </p:nvSpPr>
        <p:spPr>
          <a:xfrm>
            <a:off x="3894709" y="843281"/>
            <a:ext cx="2239081" cy="706755"/>
          </a:xfrm>
          <a:prstGeom prst="rect">
            <a:avLst/>
          </a:prstGeom>
          <a:noFill/>
        </p:spPr>
        <p:txBody>
          <a:bodyPr wrap="square" rtlCol="0" anchor="ctr" anchorCtr="0">
            <a:normAutofit fontScale="80000"/>
          </a:bodyPr>
          <a:lstStyle/>
          <a:p>
            <a:pPr lvl="0" algn="ctr">
              <a:buClrTx/>
              <a:buSzTx/>
              <a:buFontTx/>
            </a:pPr>
            <a:r>
              <a:rPr lang="zh-CN" altLang="en-US" sz="40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功能模块</a:t>
            </a:r>
            <a:endParaRPr lang="zh-CN" altLang="en-US" sz="40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65" name="矩形 64"/>
          <p:cNvSpPr/>
          <p:nvPr>
            <p:custDataLst>
              <p:tags r:id="rId2"/>
            </p:custDataLst>
          </p:nvPr>
        </p:nvSpPr>
        <p:spPr>
          <a:xfrm>
            <a:off x="3389634" y="627698"/>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矩形 65"/>
          <p:cNvSpPr/>
          <p:nvPr>
            <p:custDataLst>
              <p:tags r:id="rId3"/>
            </p:custDataLst>
          </p:nvPr>
        </p:nvSpPr>
        <p:spPr>
          <a:xfrm>
            <a:off x="3473390" y="702628"/>
            <a:ext cx="3248724" cy="101600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custDataLst>
              <p:tags r:id="rId4"/>
            </p:custDataLst>
          </p:nvPr>
        </p:nvGrpSpPr>
        <p:grpSpPr>
          <a:xfrm>
            <a:off x="942340" y="244475"/>
            <a:ext cx="11228705" cy="2990215"/>
            <a:chOff x="1484" y="385"/>
            <a:chExt cx="17683" cy="4709"/>
          </a:xfrm>
        </p:grpSpPr>
        <p:sp>
          <p:nvSpPr>
            <p:cNvPr id="25" name="文本框 24"/>
            <p:cNvSpPr txBox="1"/>
            <p:nvPr>
              <p:custDataLst>
                <p:tags r:id="rId5"/>
              </p:custDataLst>
            </p:nvPr>
          </p:nvSpPr>
          <p:spPr>
            <a:xfrm>
              <a:off x="14960" y="385"/>
              <a:ext cx="4207" cy="604"/>
            </a:xfrm>
            <a:prstGeom prst="rect">
              <a:avLst/>
            </a:prstGeom>
            <a:noFill/>
          </p:spPr>
          <p:txBody>
            <a:bodyPr wrap="square" lIns="91440" tIns="45720" rIns="91440" bIns="0" anchor="b">
              <a:normAutofit lnSpcReduction="10000"/>
            </a:bodyPr>
            <a:lstStyle/>
            <a:p>
              <a:pPr lvl="0" algn="l">
                <a:lnSpc>
                  <a:spcPct val="120000"/>
                </a:lnSpc>
                <a:buClrTx/>
                <a:buSzTx/>
                <a:buFontTx/>
              </a:pPr>
              <a:r>
                <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 </a:t>
              </a:r>
              <a:endPar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custDataLst>
                <p:tags r:id="rId6"/>
              </p:custDataLst>
            </p:nvPr>
          </p:nvSpPr>
          <p:spPr>
            <a:xfrm>
              <a:off x="3236" y="3551"/>
              <a:ext cx="4208" cy="1375"/>
            </a:xfrm>
            <a:prstGeom prst="rect">
              <a:avLst/>
            </a:prstGeom>
            <a:noFill/>
          </p:spPr>
          <p:txBody>
            <a:bodyPr wrap="square" lIns="91440" tIns="0" rIns="91440" bIns="45720">
              <a:normAutofit/>
            </a:bodyPr>
            <a:lstStyle/>
            <a:p>
              <a:pPr>
                <a:lnSpc>
                  <a:spcPct val="120000"/>
                </a:lnSpc>
              </a:pPr>
              <a:r>
                <a:rPr lang="zh-CN" altLang="en-US" sz="3600" b="1"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模块化依据</a:t>
              </a:r>
              <a:endParaRPr lang="zh-CN" altLang="en-US" sz="3600" b="1"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custDataLst>
                <p:tags r:id="rId7"/>
              </p:custDataLst>
            </p:nvPr>
          </p:nvSpPr>
          <p:spPr>
            <a:xfrm>
              <a:off x="1484" y="3411"/>
              <a:ext cx="1760" cy="1599"/>
            </a:xfrm>
            <a:prstGeom prst="rect">
              <a:avLst/>
            </a:prstGeom>
            <a:noFill/>
          </p:spPr>
          <p:txBody>
            <a:bodyPr wrap="square" rtlCol="0" anchor="ctr" anchorCtr="0">
              <a:normAutofit/>
              <a:scene3d>
                <a:camera prst="orthographicFront"/>
                <a:lightRig rig="threePt" dir="t"/>
              </a:scene3d>
              <a:sp3d contourW="12700"/>
            </a:bodyPr>
            <a:lstStyle/>
            <a:p>
              <a:pPr lvl="0" algn="ctr">
                <a:buClrTx/>
                <a:buSzTx/>
                <a:buFontTx/>
              </a:pPr>
              <a:r>
                <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01</a:t>
              </a:r>
              <a:endPar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6" name="直接连接符 5"/>
            <p:cNvCxnSpPr/>
            <p:nvPr>
              <p:custDataLst>
                <p:tags r:id="rId8"/>
              </p:custDataLst>
            </p:nvPr>
          </p:nvCxnSpPr>
          <p:spPr>
            <a:xfrm>
              <a:off x="1493" y="5094"/>
              <a:ext cx="6000"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 name="组合 2"/>
          <p:cNvGrpSpPr/>
          <p:nvPr>
            <p:custDataLst>
              <p:tags r:id="rId9"/>
            </p:custDataLst>
          </p:nvPr>
        </p:nvGrpSpPr>
        <p:grpSpPr>
          <a:xfrm>
            <a:off x="5401945" y="702945"/>
            <a:ext cx="6894195" cy="2531745"/>
            <a:chOff x="8507" y="1107"/>
            <a:chExt cx="10857" cy="3987"/>
          </a:xfrm>
        </p:grpSpPr>
        <p:sp>
          <p:nvSpPr>
            <p:cNvPr id="7" name="文本框 6"/>
            <p:cNvSpPr txBox="1"/>
            <p:nvPr>
              <p:custDataLst>
                <p:tags r:id="rId10"/>
              </p:custDataLst>
            </p:nvPr>
          </p:nvSpPr>
          <p:spPr>
            <a:xfrm>
              <a:off x="15157" y="1107"/>
              <a:ext cx="4207" cy="604"/>
            </a:xfrm>
            <a:prstGeom prst="rect">
              <a:avLst/>
            </a:prstGeom>
            <a:noFill/>
          </p:spPr>
          <p:txBody>
            <a:bodyPr wrap="square" lIns="91440" tIns="45720" rIns="91440" bIns="0" anchor="b">
              <a:normAutofit lnSpcReduction="10000"/>
            </a:bodyPr>
            <a:lstStyle/>
            <a:p>
              <a:pPr lvl="0" algn="l">
                <a:lnSpc>
                  <a:spcPct val="120000"/>
                </a:lnSpc>
                <a:buClrTx/>
                <a:buSzTx/>
                <a:buFontTx/>
              </a:pPr>
              <a:r>
                <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 </a:t>
              </a:r>
              <a:endPar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custDataLst>
                <p:tags r:id="rId11"/>
              </p:custDataLst>
            </p:nvPr>
          </p:nvSpPr>
          <p:spPr>
            <a:xfrm>
              <a:off x="10259" y="3729"/>
              <a:ext cx="4208" cy="1197"/>
            </a:xfrm>
            <a:prstGeom prst="rect">
              <a:avLst/>
            </a:prstGeom>
            <a:noFill/>
          </p:spPr>
          <p:txBody>
            <a:bodyPr wrap="square" lIns="91440" tIns="0" rIns="91440" bIns="45720">
              <a:normAutofit/>
            </a:bodyPr>
            <a:lstStyle/>
            <a:p>
              <a:pPr>
                <a:lnSpc>
                  <a:spcPct val="120000"/>
                </a:lnSpc>
              </a:pPr>
              <a:r>
                <a:rPr lang="zh-CN" altLang="en-US" sz="3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模块独立性</a:t>
              </a:r>
              <a:endParaRPr lang="zh-CN" altLang="en-US" sz="3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custDataLst>
                <p:tags r:id="rId12"/>
              </p:custDataLst>
            </p:nvPr>
          </p:nvSpPr>
          <p:spPr>
            <a:xfrm>
              <a:off x="8507" y="3411"/>
              <a:ext cx="1760" cy="1599"/>
            </a:xfrm>
            <a:prstGeom prst="rect">
              <a:avLst/>
            </a:prstGeom>
            <a:noFill/>
          </p:spPr>
          <p:txBody>
            <a:bodyPr wrap="square" rtlCol="0" anchor="ctr" anchorCtr="0">
              <a:normAutofit/>
              <a:scene3d>
                <a:camera prst="orthographicFront"/>
                <a:lightRig rig="threePt" dir="t"/>
              </a:scene3d>
              <a:sp3d contourW="12700"/>
            </a:bodyPr>
            <a:lstStyle/>
            <a:p>
              <a:pPr lvl="0" algn="ctr">
                <a:buClrTx/>
                <a:buSzTx/>
                <a:buFontTx/>
              </a:pPr>
              <a:r>
                <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02</a:t>
              </a:r>
              <a:endPar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38" name="直接连接符 37"/>
            <p:cNvCxnSpPr/>
            <p:nvPr>
              <p:custDataLst>
                <p:tags r:id="rId13"/>
              </p:custDataLst>
            </p:nvPr>
          </p:nvCxnSpPr>
          <p:spPr>
            <a:xfrm>
              <a:off x="8516" y="5094"/>
              <a:ext cx="6000"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 name="组合 7"/>
          <p:cNvGrpSpPr/>
          <p:nvPr>
            <p:custDataLst>
              <p:tags r:id="rId14"/>
            </p:custDataLst>
          </p:nvPr>
        </p:nvGrpSpPr>
        <p:grpSpPr>
          <a:xfrm>
            <a:off x="942340" y="2630170"/>
            <a:ext cx="11584940" cy="2102485"/>
            <a:chOff x="1484" y="4142"/>
            <a:chExt cx="18244" cy="3311"/>
          </a:xfrm>
        </p:grpSpPr>
        <p:sp>
          <p:nvSpPr>
            <p:cNvPr id="11" name="文本框 10"/>
            <p:cNvSpPr txBox="1"/>
            <p:nvPr>
              <p:custDataLst>
                <p:tags r:id="rId15"/>
              </p:custDataLst>
            </p:nvPr>
          </p:nvSpPr>
          <p:spPr>
            <a:xfrm>
              <a:off x="15521" y="4142"/>
              <a:ext cx="4207" cy="604"/>
            </a:xfrm>
            <a:prstGeom prst="rect">
              <a:avLst/>
            </a:prstGeom>
            <a:noFill/>
          </p:spPr>
          <p:txBody>
            <a:bodyPr wrap="square" lIns="91440" tIns="45720" rIns="91440" bIns="0" anchor="b">
              <a:normAutofit lnSpcReduction="10000"/>
            </a:bodyPr>
            <a:lstStyle/>
            <a:p>
              <a:pPr lvl="0" algn="l">
                <a:lnSpc>
                  <a:spcPct val="120000"/>
                </a:lnSpc>
                <a:buClrTx/>
                <a:buSzTx/>
                <a:buFontTx/>
              </a:pPr>
              <a:r>
                <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 </a:t>
              </a:r>
              <a:endPar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custDataLst>
                <p:tags r:id="rId16"/>
              </p:custDataLst>
            </p:nvPr>
          </p:nvSpPr>
          <p:spPr>
            <a:xfrm>
              <a:off x="3236" y="6010"/>
              <a:ext cx="4208" cy="1275"/>
            </a:xfrm>
            <a:prstGeom prst="rect">
              <a:avLst/>
            </a:prstGeom>
            <a:noFill/>
          </p:spPr>
          <p:txBody>
            <a:bodyPr wrap="square" lIns="91440" tIns="0" rIns="91440" bIns="45720">
              <a:normAutofit/>
            </a:bodyPr>
            <a:lstStyle/>
            <a:p>
              <a:pPr>
                <a:lnSpc>
                  <a:spcPct val="120000"/>
                </a:lnSpc>
              </a:pPr>
              <a:r>
                <a:rPr lang="zh-CN" altLang="en-US" sz="3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独立性度量</a:t>
              </a:r>
              <a:endParaRPr lang="zh-CN" altLang="en-US" sz="3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17"/>
              </p:custDataLst>
            </p:nvPr>
          </p:nvSpPr>
          <p:spPr>
            <a:xfrm>
              <a:off x="1484" y="5770"/>
              <a:ext cx="1760" cy="1599"/>
            </a:xfrm>
            <a:prstGeom prst="rect">
              <a:avLst/>
            </a:prstGeom>
            <a:noFill/>
          </p:spPr>
          <p:txBody>
            <a:bodyPr wrap="square" rtlCol="0" anchor="ctr" anchorCtr="0">
              <a:normAutofit/>
              <a:scene3d>
                <a:camera prst="orthographicFront"/>
                <a:lightRig rig="threePt" dir="t"/>
              </a:scene3d>
              <a:sp3d contourW="12700"/>
            </a:bodyPr>
            <a:lstStyle/>
            <a:p>
              <a:pPr lvl="0" algn="ctr">
                <a:buClrTx/>
                <a:buSzTx/>
                <a:buFontTx/>
              </a:pPr>
              <a:r>
                <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03</a:t>
              </a:r>
              <a:endPar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42" name="直接连接符 41"/>
            <p:cNvCxnSpPr/>
            <p:nvPr>
              <p:custDataLst>
                <p:tags r:id="rId18"/>
              </p:custDataLst>
            </p:nvPr>
          </p:nvCxnSpPr>
          <p:spPr>
            <a:xfrm>
              <a:off x="1493" y="7453"/>
              <a:ext cx="6000"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9" name="组合 8"/>
          <p:cNvGrpSpPr/>
          <p:nvPr>
            <p:custDataLst>
              <p:tags r:id="rId19"/>
            </p:custDataLst>
          </p:nvPr>
        </p:nvGrpSpPr>
        <p:grpSpPr>
          <a:xfrm>
            <a:off x="5401945" y="1550035"/>
            <a:ext cx="7125335" cy="3182620"/>
            <a:chOff x="8507" y="2441"/>
            <a:chExt cx="11221" cy="5012"/>
          </a:xfrm>
        </p:grpSpPr>
        <p:sp>
          <p:nvSpPr>
            <p:cNvPr id="43" name="文本框 42"/>
            <p:cNvSpPr txBox="1"/>
            <p:nvPr>
              <p:custDataLst>
                <p:tags r:id="rId20"/>
              </p:custDataLst>
            </p:nvPr>
          </p:nvSpPr>
          <p:spPr>
            <a:xfrm>
              <a:off x="15521" y="2441"/>
              <a:ext cx="4207" cy="604"/>
            </a:xfrm>
            <a:prstGeom prst="rect">
              <a:avLst/>
            </a:prstGeom>
            <a:noFill/>
          </p:spPr>
          <p:txBody>
            <a:bodyPr wrap="square" lIns="91440" tIns="45720" rIns="91440" bIns="0" anchor="b">
              <a:normAutofit lnSpcReduction="10000"/>
            </a:bodyPr>
            <a:lstStyle/>
            <a:p>
              <a:pPr lvl="0" algn="l">
                <a:lnSpc>
                  <a:spcPct val="120000"/>
                </a:lnSpc>
                <a:buClrTx/>
                <a:buSzTx/>
                <a:buFontTx/>
              </a:pPr>
              <a:r>
                <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 </a:t>
              </a:r>
              <a:endParaRPr lang="en-US" altLang="zh-CN" sz="2000" b="1" spc="20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44" name="文本框 43"/>
            <p:cNvSpPr txBox="1"/>
            <p:nvPr>
              <p:custDataLst>
                <p:tags r:id="rId21"/>
              </p:custDataLst>
            </p:nvPr>
          </p:nvSpPr>
          <p:spPr>
            <a:xfrm>
              <a:off x="10259" y="6010"/>
              <a:ext cx="6475" cy="1275"/>
            </a:xfrm>
            <a:prstGeom prst="rect">
              <a:avLst/>
            </a:prstGeom>
            <a:noFill/>
          </p:spPr>
          <p:txBody>
            <a:bodyPr wrap="square" lIns="91440" tIns="0" rIns="91440" bIns="45720">
              <a:noAutofit/>
            </a:bodyPr>
            <a:lstStyle/>
            <a:p>
              <a:pPr>
                <a:lnSpc>
                  <a:spcPct val="120000"/>
                </a:lnSpc>
              </a:pPr>
              <a:r>
                <a:rPr lang="zh-CN" altLang="en-US" sz="3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软件功能模块指标</a:t>
              </a:r>
              <a:endParaRPr lang="zh-CN" altLang="en-US" sz="3600" spc="15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51" name="文本框 50"/>
            <p:cNvSpPr txBox="1"/>
            <p:nvPr>
              <p:custDataLst>
                <p:tags r:id="rId22"/>
              </p:custDataLst>
            </p:nvPr>
          </p:nvSpPr>
          <p:spPr>
            <a:xfrm>
              <a:off x="8507" y="5770"/>
              <a:ext cx="1760" cy="1599"/>
            </a:xfrm>
            <a:prstGeom prst="rect">
              <a:avLst/>
            </a:prstGeom>
            <a:noFill/>
          </p:spPr>
          <p:txBody>
            <a:bodyPr wrap="square" rtlCol="0" anchor="ctr" anchorCtr="0">
              <a:normAutofit/>
              <a:scene3d>
                <a:camera prst="orthographicFront"/>
                <a:lightRig rig="threePt" dir="t"/>
              </a:scene3d>
              <a:sp3d contourW="12700"/>
            </a:bodyPr>
            <a:lstStyle/>
            <a:p>
              <a:pPr lvl="0" algn="ctr">
                <a:buClrTx/>
                <a:buSzTx/>
                <a:buFontTx/>
              </a:pPr>
              <a:r>
                <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rPr>
                <a:t>04</a:t>
              </a:r>
              <a:endParaRPr lang="en-US" altLang="zh-CN" sz="6000" b="1" spc="300" dirty="0">
                <a:solidFill>
                  <a:schemeClr val="accent1"/>
                </a:solidFill>
                <a:latin typeface="Arial" panose="020B0604020202020204" pitchFamily="34" charset="0"/>
                <a:ea typeface="微软雅黑" panose="020B0503020204020204" pitchFamily="34" charset="-122"/>
                <a:cs typeface="+mj-lt"/>
                <a:sym typeface="Arial" panose="020B0604020202020204" pitchFamily="34" charset="0"/>
              </a:endParaRPr>
            </a:p>
          </p:txBody>
        </p:sp>
        <p:cxnSp>
          <p:nvCxnSpPr>
            <p:cNvPr id="63" name="直接连接符 62"/>
            <p:cNvCxnSpPr/>
            <p:nvPr>
              <p:custDataLst>
                <p:tags r:id="rId23"/>
              </p:custDataLst>
            </p:nvPr>
          </p:nvCxnSpPr>
          <p:spPr>
            <a:xfrm>
              <a:off x="8516" y="7453"/>
              <a:ext cx="6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2480945" y="5440045"/>
            <a:ext cx="1109980" cy="922020"/>
          </a:xfrm>
          <a:prstGeom prst="rect">
            <a:avLst/>
          </a:prstGeom>
          <a:noFill/>
        </p:spPr>
        <p:txBody>
          <a:bodyPr wrap="square" rtlCol="0">
            <a:spAutoFit/>
          </a:bodyPr>
          <a:p>
            <a:r>
              <a:rPr lang="en-US" altLang="zh-CN" sz="5400" b="1" u="sng">
                <a:solidFill>
                  <a:schemeClr val="accent1">
                    <a:lumMod val="75000"/>
                  </a:schemeClr>
                </a:solidFill>
              </a:rPr>
              <a:t>05</a:t>
            </a:r>
            <a:endParaRPr lang="en-US" altLang="zh-CN" sz="5400" b="1" u="sng">
              <a:solidFill>
                <a:schemeClr val="accent1">
                  <a:lumMod val="75000"/>
                </a:schemeClr>
              </a:solidFill>
            </a:endParaRPr>
          </a:p>
        </p:txBody>
      </p:sp>
      <p:sp>
        <p:nvSpPr>
          <p:cNvPr id="13" name="文本框 12"/>
          <p:cNvSpPr txBox="1"/>
          <p:nvPr/>
        </p:nvSpPr>
        <p:spPr>
          <a:xfrm>
            <a:off x="3625215" y="5572125"/>
            <a:ext cx="4069080" cy="645160"/>
          </a:xfrm>
          <a:prstGeom prst="rect">
            <a:avLst/>
          </a:prstGeom>
          <a:noFill/>
        </p:spPr>
        <p:txBody>
          <a:bodyPr wrap="square" rtlCol="0">
            <a:spAutoFit/>
          </a:bodyPr>
          <a:p>
            <a:r>
              <a:rPr lang="zh-CN" altLang="en-US" sz="3600"/>
              <a:t>设计要素</a:t>
            </a:r>
            <a:endParaRPr lang="zh-CN" altLang="en-US" sz="3600"/>
          </a:p>
        </p:txBody>
      </p:sp>
    </p:spTree>
    <p:custDataLst>
      <p:tags r:id="rId2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1.2"/>
                                          </p:val>
                                        </p:tav>
                                      </p:tavLst>
                                    </p:anim>
                                    <p:anim calcmode="lin" valueType="num">
                                      <p:cBhvr>
                                        <p:cTn id="8" dur="500" fill="hold"/>
                                        <p:tgtEl>
                                          <p:spTgt spid="65"/>
                                        </p:tgtEl>
                                        <p:attrNameLst>
                                          <p:attrName>ppt_h</p:attrName>
                                        </p:attrNameLst>
                                      </p:cBhvr>
                                      <p:tavLst>
                                        <p:tav tm="0">
                                          <p:val>
                                            <p:fltVal val="0"/>
                                          </p:val>
                                        </p:tav>
                                        <p:tav tm="100000">
                                          <p:val>
                                            <p:strVal val="#ppt_h*1.2"/>
                                          </p:val>
                                        </p:tav>
                                      </p:tavLst>
                                    </p:anim>
                                    <p:animEffect transition="in" filter="fade">
                                      <p:cBhvr>
                                        <p:cTn id="9" dur="500"/>
                                        <p:tgtEl>
                                          <p:spTgt spid="65"/>
                                        </p:tgtEl>
                                      </p:cBhvr>
                                    </p:animEffect>
                                    <p:anim to="" calcmode="lin" valueType="num">
                                      <p:cBhvr>
                                        <p:cTn id="10" dur="500" fill="hold">
                                          <p:stCondLst>
                                            <p:cond delay="0"/>
                                          </p:stCondLst>
                                        </p:cTn>
                                        <p:tgtEl>
                                          <p:spTgt spid="65"/>
                                        </p:tgtEl>
                                        <p:attrNameLst>
                                          <p:attrName>ppt_x</p:attrName>
                                        </p:attrNameLst>
                                      </p:cBhvr>
                                      <p:tavLst>
                                        <p:tav tm="0">
                                          <p:val>
                                            <p:fltVal val="0.64909"/>
                                          </p:val>
                                        </p:tav>
                                        <p:tav tm="100000">
                                          <p:val>
                                            <p:fltVal val="0.41667"/>
                                          </p:val>
                                        </p:tav>
                                      </p:tavLst>
                                    </p:anim>
                                    <p:anim to="" calcmode="lin" valueType="num">
                                      <p:cBhvr>
                                        <p:cTn id="11" dur="500" fill="hold">
                                          <p:stCondLst>
                                            <p:cond delay="0"/>
                                          </p:stCondLst>
                                        </p:cTn>
                                        <p:tgtEl>
                                          <p:spTgt spid="65"/>
                                        </p:tgtEl>
                                        <p:attrNameLst>
                                          <p:attrName>ppt_y</p:attrName>
                                        </p:attrNameLst>
                                      </p:cBhvr>
                                      <p:tavLst>
                                        <p:tav tm="0">
                                          <p:val>
                                            <p:fltVal val="0.5"/>
                                          </p:val>
                                        </p:tav>
                                        <p:tav tm="100000">
                                          <p:val>
                                            <p:fltVal val="0.39102"/>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1.2"/>
                                          </p:val>
                                        </p:tav>
                                      </p:tavLst>
                                    </p:anim>
                                    <p:anim calcmode="lin" valueType="num">
                                      <p:cBhvr>
                                        <p:cTn id="17" dur="500" fill="hold"/>
                                        <p:tgtEl>
                                          <p:spTgt spid="2"/>
                                        </p:tgtEl>
                                        <p:attrNameLst>
                                          <p:attrName>ppt_h</p:attrName>
                                        </p:attrNameLst>
                                      </p:cBhvr>
                                      <p:tavLst>
                                        <p:tav tm="0">
                                          <p:val>
                                            <p:fltVal val="0"/>
                                          </p:val>
                                        </p:tav>
                                        <p:tav tm="100000">
                                          <p:val>
                                            <p:strVal val="#ppt_h*1.2"/>
                                          </p:val>
                                        </p:tav>
                                      </p:tavLst>
                                    </p:anim>
                                    <p:animEffect transition="in" filter="fade">
                                      <p:cBhvr>
                                        <p:cTn id="18" dur="500"/>
                                        <p:tgtEl>
                                          <p:spTgt spid="2"/>
                                        </p:tgtEl>
                                      </p:cBhvr>
                                    </p:animEffect>
                                    <p:anim to="" calcmode="lin" valueType="num">
                                      <p:cBhvr>
                                        <p:cTn id="19" dur="500" fill="hold">
                                          <p:stCondLst>
                                            <p:cond delay="0"/>
                                          </p:stCondLst>
                                        </p:cTn>
                                        <p:tgtEl>
                                          <p:spTgt spid="2"/>
                                        </p:tgtEl>
                                        <p:attrNameLst>
                                          <p:attrName>ppt_x</p:attrName>
                                        </p:attrNameLst>
                                      </p:cBhvr>
                                      <p:tavLst>
                                        <p:tav tm="0">
                                          <p:val>
                                            <p:fltVal val="0.64909"/>
                                          </p:val>
                                        </p:tav>
                                        <p:tav tm="100000">
                                          <p:val>
                                            <p:fltVal val="0.33929"/>
                                          </p:val>
                                        </p:tav>
                                      </p:tavLst>
                                    </p:anim>
                                    <p:anim to="" calcmode="lin" valueType="num">
                                      <p:cBhvr>
                                        <p:cTn id="20" dur="500" fill="hold">
                                          <p:stCondLst>
                                            <p:cond delay="0"/>
                                          </p:stCondLst>
                                        </p:cTn>
                                        <p:tgtEl>
                                          <p:spTgt spid="2"/>
                                        </p:tgtEl>
                                        <p:attrNameLst>
                                          <p:attrName>ppt_y</p:attrName>
                                        </p:attrNameLst>
                                      </p:cBhvr>
                                      <p:tavLst>
                                        <p:tav tm="0">
                                          <p:val>
                                            <p:fltVal val="0.5"/>
                                          </p:val>
                                        </p:tav>
                                        <p:tav tm="100000">
                                          <p:val>
                                            <p:fltVal val="0.49814"/>
                                          </p:val>
                                        </p:tav>
                                      </p:tavLst>
                                    </p:anim>
                                  </p:childTnLst>
                                </p:cTn>
                              </p:par>
                              <p:par>
                                <p:cTn id="21" presetID="35" presetClass="path" presetSubtype="0" accel="50000" decel="50000" fill="hold" grpId="1" nodeType="withEffect">
                                  <p:stCondLst>
                                    <p:cond delay="0"/>
                                  </p:stCondLst>
                                  <p:childTnLst>
                                    <p:anim calcmode="lin" valueType="num">
                                      <p:cBhvr additive="base">
                                        <p:cTn id="22" dur="500" fill="hold">
                                          <p:stCondLst>
                                            <p:cond delay="0"/>
                                          </p:stCondLst>
                                        </p:cTn>
                                        <p:tgtEl>
                                          <p:spTgt spid="65"/>
                                        </p:tgtEl>
                                        <p:attrNameLst>
                                          <p:attrName>ppt_x</p:attrName>
                                        </p:attrNameLst>
                                      </p:cBhvr>
                                      <p:tavLst>
                                        <p:tav tm="0">
                                          <p:val>
                                            <p:strVal val="ppt_x"/>
                                          </p:val>
                                        </p:tav>
                                        <p:tav tm="100000">
                                          <p:val>
                                            <p:fltVal val="0.51677"/>
                                          </p:val>
                                        </p:tav>
                                      </p:tavLst>
                                    </p:anim>
                                    <p:anim calcmode="lin" valueType="num">
                                      <p:cBhvr additive="base">
                                        <p:cTn id="23" dur="500" fill="hold">
                                          <p:stCondLst>
                                            <p:cond delay="0"/>
                                          </p:stCondLst>
                                        </p:cTn>
                                        <p:tgtEl>
                                          <p:spTgt spid="65"/>
                                        </p:tgtEl>
                                        <p:attrNameLst>
                                          <p:attrName>ppt_y</p:attrName>
                                        </p:attrNameLst>
                                      </p:cBhvr>
                                      <p:tavLst>
                                        <p:tav tm="0">
                                          <p:val>
                                            <p:strVal val="ppt_y"/>
                                          </p:val>
                                        </p:tav>
                                        <p:tav tm="100000">
                                          <p:val>
                                            <p:fltVal val="0.27481"/>
                                          </p:val>
                                        </p:tav>
                                      </p:tavLst>
                                    </p:anim>
                                    <p:anim calcmode="lin" valueType="num">
                                      <p:cBhvr additive="base">
                                        <p:cTn id="24" dur="500" fill="hold">
                                          <p:stCondLst>
                                            <p:cond delay="0"/>
                                          </p:stCondLst>
                                        </p:cTn>
                                        <p:tgtEl>
                                          <p:spTgt spid="65"/>
                                        </p:tgtEl>
                                        <p:attrNameLst>
                                          <p:attrName>ppt_w</p:attrName>
                                        </p:attrNameLst>
                                      </p:cBhvr>
                                      <p:tavLst>
                                        <p:tav tm="0">
                                          <p:val>
                                            <p:strVal val="ppt_w"/>
                                          </p:val>
                                        </p:tav>
                                        <p:tav tm="100000">
                                          <p:val>
                                            <p:strVal val="#ppt_w"/>
                                          </p:val>
                                        </p:tav>
                                      </p:tavLst>
                                    </p:anim>
                                    <p:anim calcmode="lin" valueType="num">
                                      <p:cBhvr additive="base">
                                        <p:cTn id="25" dur="500" fill="hold">
                                          <p:stCondLst>
                                            <p:cond delay="0"/>
                                          </p:stCondLst>
                                        </p:cTn>
                                        <p:tgtEl>
                                          <p:spTgt spid="6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 calcmode="lin" valueType="num">
                                      <p:cBhvr>
                                        <p:cTn id="30" dur="500" fill="hold"/>
                                        <p:tgtEl>
                                          <p:spTgt spid="66"/>
                                        </p:tgtEl>
                                        <p:attrNameLst>
                                          <p:attrName>ppt_w</p:attrName>
                                        </p:attrNameLst>
                                      </p:cBhvr>
                                      <p:tavLst>
                                        <p:tav tm="0">
                                          <p:val>
                                            <p:fltVal val="0"/>
                                          </p:val>
                                        </p:tav>
                                        <p:tav tm="100000">
                                          <p:val>
                                            <p:strVal val="#ppt_w*1.2"/>
                                          </p:val>
                                        </p:tav>
                                      </p:tavLst>
                                    </p:anim>
                                    <p:anim calcmode="lin" valueType="num">
                                      <p:cBhvr>
                                        <p:cTn id="31" dur="500" fill="hold"/>
                                        <p:tgtEl>
                                          <p:spTgt spid="66"/>
                                        </p:tgtEl>
                                        <p:attrNameLst>
                                          <p:attrName>ppt_h</p:attrName>
                                        </p:attrNameLst>
                                      </p:cBhvr>
                                      <p:tavLst>
                                        <p:tav tm="0">
                                          <p:val>
                                            <p:fltVal val="0"/>
                                          </p:val>
                                        </p:tav>
                                        <p:tav tm="100000">
                                          <p:val>
                                            <p:strVal val="#ppt_h*1.2"/>
                                          </p:val>
                                        </p:tav>
                                      </p:tavLst>
                                    </p:anim>
                                    <p:animEffect transition="in" filter="fade">
                                      <p:cBhvr>
                                        <p:cTn id="32" dur="500"/>
                                        <p:tgtEl>
                                          <p:spTgt spid="66"/>
                                        </p:tgtEl>
                                      </p:cBhvr>
                                    </p:animEffect>
                                    <p:anim to="" calcmode="lin" valueType="num">
                                      <p:cBhvr>
                                        <p:cTn id="33" dur="500" fill="hold">
                                          <p:stCondLst>
                                            <p:cond delay="0"/>
                                          </p:stCondLst>
                                        </p:cTn>
                                        <p:tgtEl>
                                          <p:spTgt spid="66"/>
                                        </p:tgtEl>
                                        <p:attrNameLst>
                                          <p:attrName>ppt_x</p:attrName>
                                        </p:attrNameLst>
                                      </p:cBhvr>
                                      <p:tavLst>
                                        <p:tav tm="0">
                                          <p:val>
                                            <p:fltVal val="0.64909"/>
                                          </p:val>
                                        </p:tav>
                                        <p:tav tm="100000">
                                          <p:val>
                                            <p:fltVal val="0.52021"/>
                                          </p:val>
                                        </p:tav>
                                      </p:tavLst>
                                    </p:anim>
                                    <p:anim to="" calcmode="lin" valueType="num">
                                      <p:cBhvr>
                                        <p:cTn id="34" dur="500" fill="hold">
                                          <p:stCondLst>
                                            <p:cond delay="0"/>
                                          </p:stCondLst>
                                        </p:cTn>
                                        <p:tgtEl>
                                          <p:spTgt spid="66"/>
                                        </p:tgtEl>
                                        <p:attrNameLst>
                                          <p:attrName>ppt_y</p:attrName>
                                        </p:attrNameLst>
                                      </p:cBhvr>
                                      <p:tavLst>
                                        <p:tav tm="0">
                                          <p:val>
                                            <p:fltVal val="0.5"/>
                                          </p:val>
                                        </p:tav>
                                        <p:tav tm="100000">
                                          <p:val>
                                            <p:fltVal val="0.28574"/>
                                          </p:val>
                                        </p:tav>
                                      </p:tavLst>
                                    </p:anim>
                                  </p:childTnLst>
                                </p:cTn>
                              </p:par>
                              <p:par>
                                <p:cTn id="35" presetID="35" presetClass="path" presetSubtype="0" accel="50000" decel="50000" fill="hold" grpId="2" nodeType="withEffect">
                                  <p:stCondLst>
                                    <p:cond delay="0"/>
                                  </p:stCondLst>
                                  <p:childTnLst>
                                    <p:anim calcmode="lin" valueType="num">
                                      <p:cBhvr additive="base">
                                        <p:cTn id="36" dur="500" fill="hold">
                                          <p:stCondLst>
                                            <p:cond delay="0"/>
                                          </p:stCondLst>
                                        </p:cTn>
                                        <p:tgtEl>
                                          <p:spTgt spid="65"/>
                                        </p:tgtEl>
                                        <p:attrNameLst>
                                          <p:attrName>ppt_x</p:attrName>
                                        </p:attrNameLst>
                                      </p:cBhvr>
                                      <p:tavLst>
                                        <p:tav tm="0">
                                          <p:val>
                                            <p:strVal val="ppt_x"/>
                                          </p:val>
                                        </p:tav>
                                        <p:tav tm="100000">
                                          <p:val>
                                            <p:fltVal val="0.51334"/>
                                          </p:val>
                                        </p:tav>
                                      </p:tavLst>
                                    </p:anim>
                                    <p:anim calcmode="lin" valueType="num">
                                      <p:cBhvr additive="base">
                                        <p:cTn id="37" dur="500" fill="hold">
                                          <p:stCondLst>
                                            <p:cond delay="0"/>
                                          </p:stCondLst>
                                        </p:cTn>
                                        <p:tgtEl>
                                          <p:spTgt spid="65"/>
                                        </p:tgtEl>
                                        <p:attrNameLst>
                                          <p:attrName>ppt_y</p:attrName>
                                        </p:attrNameLst>
                                      </p:cBhvr>
                                      <p:tavLst>
                                        <p:tav tm="0">
                                          <p:val>
                                            <p:strVal val="ppt_y"/>
                                          </p:val>
                                        </p:tav>
                                        <p:tav tm="100000">
                                          <p:val>
                                            <p:fltVal val="0.27481"/>
                                          </p:val>
                                        </p:tav>
                                      </p:tavLst>
                                    </p:anim>
                                    <p:anim calcmode="lin" valueType="num">
                                      <p:cBhvr additive="base">
                                        <p:cTn id="38" dur="500" fill="hold">
                                          <p:stCondLst>
                                            <p:cond delay="0"/>
                                          </p:stCondLst>
                                        </p:cTn>
                                        <p:tgtEl>
                                          <p:spTgt spid="65"/>
                                        </p:tgtEl>
                                        <p:attrNameLst>
                                          <p:attrName>ppt_w</p:attrName>
                                        </p:attrNameLst>
                                      </p:cBhvr>
                                      <p:tavLst>
                                        <p:tav tm="0">
                                          <p:val>
                                            <p:strVal val="ppt_w"/>
                                          </p:val>
                                        </p:tav>
                                        <p:tav tm="100000">
                                          <p:val>
                                            <p:strVal val="#ppt_w"/>
                                          </p:val>
                                        </p:tav>
                                      </p:tavLst>
                                    </p:anim>
                                    <p:anim calcmode="lin" valueType="num">
                                      <p:cBhvr additive="base">
                                        <p:cTn id="39" dur="500" fill="hold">
                                          <p:stCondLst>
                                            <p:cond delay="0"/>
                                          </p:stCondLst>
                                        </p:cTn>
                                        <p:tgtEl>
                                          <p:spTgt spid="65"/>
                                        </p:tgtEl>
                                        <p:attrNameLst>
                                          <p:attrName>ppt_h</p:attrName>
                                        </p:attrNameLst>
                                      </p:cBhvr>
                                      <p:tavLst>
                                        <p:tav tm="0">
                                          <p:val>
                                            <p:strVal val="ppt_h"/>
                                          </p:val>
                                        </p:tav>
                                        <p:tav tm="100000">
                                          <p:val>
                                            <p:strVal val="#ppt_h"/>
                                          </p:val>
                                        </p:tav>
                                      </p:tavLst>
                                    </p:anim>
                                  </p:childTnLst>
                                </p:cTn>
                              </p:par>
                              <p:par>
                                <p:cTn id="40" presetID="35" presetClass="path" presetSubtype="0" accel="50000" decel="50000" fill="hold" nodeType="withEffect">
                                  <p:stCondLst>
                                    <p:cond delay="0"/>
                                  </p:stCondLst>
                                  <p:childTnLst>
                                    <p:anim calcmode="lin" valueType="num">
                                      <p:cBhvr additive="base">
                                        <p:cTn id="41" dur="500" fill="hold">
                                          <p:stCondLst>
                                            <p:cond delay="0"/>
                                          </p:stCondLst>
                                        </p:cTn>
                                        <p:tgtEl>
                                          <p:spTgt spid="2"/>
                                        </p:tgtEl>
                                        <p:attrNameLst>
                                          <p:attrName>ppt_x</p:attrName>
                                        </p:attrNameLst>
                                      </p:cBhvr>
                                      <p:tavLst>
                                        <p:tav tm="0">
                                          <p:val>
                                            <p:strVal val="ppt_x"/>
                                          </p:val>
                                        </p:tav>
                                        <p:tav tm="100000">
                                          <p:val>
                                            <p:fltVal val="0.33586"/>
                                          </p:val>
                                        </p:tav>
                                      </p:tavLst>
                                    </p:anim>
                                    <p:anim calcmode="lin" valueType="num">
                                      <p:cBhvr additive="base">
                                        <p:cTn id="42" dur="500" fill="hold">
                                          <p:stCondLst>
                                            <p:cond delay="0"/>
                                          </p:stCondLst>
                                        </p:cTn>
                                        <p:tgtEl>
                                          <p:spTgt spid="2"/>
                                        </p:tgtEl>
                                        <p:attrNameLst>
                                          <p:attrName>ppt_y</p:attrName>
                                        </p:attrNameLst>
                                      </p:cBhvr>
                                      <p:tavLst>
                                        <p:tav tm="0">
                                          <p:val>
                                            <p:strVal val="ppt_y"/>
                                          </p:val>
                                        </p:tav>
                                        <p:tav tm="100000">
                                          <p:val>
                                            <p:fltVal val="0.49814"/>
                                          </p:val>
                                        </p:tav>
                                      </p:tavLst>
                                    </p:anim>
                                    <p:anim calcmode="lin" valueType="num">
                                      <p:cBhvr additive="base">
                                        <p:cTn id="43"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44" dur="500" fill="hold">
                                          <p:stCondLst>
                                            <p:cond delay="0"/>
                                          </p:stCondLst>
                                        </p:cTn>
                                        <p:tgtEl>
                                          <p:spTgt spid="2"/>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1.2"/>
                                          </p:val>
                                        </p:tav>
                                      </p:tavLst>
                                    </p:anim>
                                    <p:anim calcmode="lin" valueType="num">
                                      <p:cBhvr>
                                        <p:cTn id="50" dur="500" fill="hold"/>
                                        <p:tgtEl>
                                          <p:spTgt spid="3"/>
                                        </p:tgtEl>
                                        <p:attrNameLst>
                                          <p:attrName>ppt_h</p:attrName>
                                        </p:attrNameLst>
                                      </p:cBhvr>
                                      <p:tavLst>
                                        <p:tav tm="0">
                                          <p:val>
                                            <p:fltVal val="0"/>
                                          </p:val>
                                        </p:tav>
                                        <p:tav tm="100000">
                                          <p:val>
                                            <p:strVal val="#ppt_h*1.2"/>
                                          </p:val>
                                        </p:tav>
                                      </p:tavLst>
                                    </p:anim>
                                    <p:animEffect transition="in" filter="fade">
                                      <p:cBhvr>
                                        <p:cTn id="51" dur="500"/>
                                        <p:tgtEl>
                                          <p:spTgt spid="3"/>
                                        </p:tgtEl>
                                      </p:cBhvr>
                                    </p:animEffect>
                                    <p:anim to="" calcmode="lin" valueType="num">
                                      <p:cBhvr>
                                        <p:cTn id="52" dur="500" fill="hold">
                                          <p:stCondLst>
                                            <p:cond delay="0"/>
                                          </p:stCondLst>
                                        </p:cTn>
                                        <p:tgtEl>
                                          <p:spTgt spid="3"/>
                                        </p:tgtEl>
                                        <p:attrNameLst>
                                          <p:attrName>ppt_x</p:attrName>
                                        </p:attrNameLst>
                                      </p:cBhvr>
                                      <p:tavLst>
                                        <p:tav tm="0">
                                          <p:val>
                                            <p:fltVal val="0.64909"/>
                                          </p:val>
                                        </p:tav>
                                        <p:tav tm="100000">
                                          <p:val>
                                            <p:fltVal val="0.59956"/>
                                          </p:val>
                                        </p:tav>
                                      </p:tavLst>
                                    </p:anim>
                                    <p:anim to="" calcmode="lin" valueType="num">
                                      <p:cBhvr>
                                        <p:cTn id="53" dur="500" fill="hold">
                                          <p:stCondLst>
                                            <p:cond delay="0"/>
                                          </p:stCondLst>
                                        </p:cTn>
                                        <p:tgtEl>
                                          <p:spTgt spid="3"/>
                                        </p:tgtEl>
                                        <p:attrNameLst>
                                          <p:attrName>ppt_y</p:attrName>
                                        </p:attrNameLst>
                                      </p:cBhvr>
                                      <p:tavLst>
                                        <p:tav tm="0">
                                          <p:val>
                                            <p:fltVal val="0.5"/>
                                          </p:val>
                                        </p:tav>
                                        <p:tav tm="100000">
                                          <p:val>
                                            <p:fltVal val="0.49814"/>
                                          </p:val>
                                        </p:tav>
                                      </p:tavLst>
                                    </p:anim>
                                  </p:childTnLst>
                                </p:cTn>
                              </p:par>
                              <p:par>
                                <p:cTn id="54" presetID="35" presetClass="path" presetSubtype="0" accel="50000" decel="50000" fill="hold" grpId="3" nodeType="withEffect">
                                  <p:stCondLst>
                                    <p:cond delay="0"/>
                                  </p:stCondLst>
                                  <p:childTnLst>
                                    <p:anim calcmode="lin" valueType="num">
                                      <p:cBhvr additive="base">
                                        <p:cTn id="55" dur="500" fill="hold">
                                          <p:stCondLst>
                                            <p:cond delay="0"/>
                                          </p:stCondLst>
                                        </p:cTn>
                                        <p:tgtEl>
                                          <p:spTgt spid="65"/>
                                        </p:tgtEl>
                                        <p:attrNameLst>
                                          <p:attrName>ppt_x</p:attrName>
                                        </p:attrNameLst>
                                      </p:cBhvr>
                                      <p:tavLst>
                                        <p:tav tm="0">
                                          <p:val>
                                            <p:strVal val="ppt_x"/>
                                          </p:val>
                                        </p:tav>
                                        <p:tav tm="100000">
                                          <p:val>
                                            <p:fltVal val="0.41125"/>
                                          </p:val>
                                        </p:tav>
                                      </p:tavLst>
                                    </p:anim>
                                    <p:anim calcmode="lin" valueType="num">
                                      <p:cBhvr additive="base">
                                        <p:cTn id="56" dur="500" fill="hold">
                                          <p:stCondLst>
                                            <p:cond delay="0"/>
                                          </p:stCondLst>
                                        </p:cTn>
                                        <p:tgtEl>
                                          <p:spTgt spid="65"/>
                                        </p:tgtEl>
                                        <p:attrNameLst>
                                          <p:attrName>ppt_y</p:attrName>
                                        </p:attrNameLst>
                                      </p:cBhvr>
                                      <p:tavLst>
                                        <p:tav tm="0">
                                          <p:val>
                                            <p:strVal val="ppt_y"/>
                                          </p:val>
                                        </p:tav>
                                        <p:tav tm="100000">
                                          <p:val>
                                            <p:fltVal val="0.27481"/>
                                          </p:val>
                                        </p:tav>
                                      </p:tavLst>
                                    </p:anim>
                                    <p:anim calcmode="lin" valueType="num">
                                      <p:cBhvr additive="base">
                                        <p:cTn id="57" dur="500" fill="hold">
                                          <p:stCondLst>
                                            <p:cond delay="0"/>
                                          </p:stCondLst>
                                        </p:cTn>
                                        <p:tgtEl>
                                          <p:spTgt spid="65"/>
                                        </p:tgtEl>
                                        <p:attrNameLst>
                                          <p:attrName>ppt_w</p:attrName>
                                        </p:attrNameLst>
                                      </p:cBhvr>
                                      <p:tavLst>
                                        <p:tav tm="0">
                                          <p:val>
                                            <p:strVal val="ppt_w"/>
                                          </p:val>
                                        </p:tav>
                                        <p:tav tm="100000">
                                          <p:val>
                                            <p:strVal val="#ppt_w"/>
                                          </p:val>
                                        </p:tav>
                                      </p:tavLst>
                                    </p:anim>
                                    <p:anim calcmode="lin" valueType="num">
                                      <p:cBhvr additive="base">
                                        <p:cTn id="58" dur="500" fill="hold">
                                          <p:stCondLst>
                                            <p:cond delay="0"/>
                                          </p:stCondLst>
                                        </p:cTn>
                                        <p:tgtEl>
                                          <p:spTgt spid="65"/>
                                        </p:tgtEl>
                                        <p:attrNameLst>
                                          <p:attrName>ppt_h</p:attrName>
                                        </p:attrNameLst>
                                      </p:cBhvr>
                                      <p:tavLst>
                                        <p:tav tm="0">
                                          <p:val>
                                            <p:strVal val="ppt_h"/>
                                          </p:val>
                                        </p:tav>
                                        <p:tav tm="100000">
                                          <p:val>
                                            <p:strVal val="#ppt_h"/>
                                          </p:val>
                                        </p:tav>
                                      </p:tavLst>
                                    </p:anim>
                                  </p:childTnLst>
                                </p:cTn>
                              </p:par>
                              <p:par>
                                <p:cTn id="59" presetID="35" presetClass="path" presetSubtype="0" accel="50000" decel="50000" fill="hold" nodeType="withEffect">
                                  <p:stCondLst>
                                    <p:cond delay="0"/>
                                  </p:stCondLst>
                                  <p:childTnLst>
                                    <p:anim calcmode="lin" valueType="num">
                                      <p:cBhvr additive="base">
                                        <p:cTn id="60" dur="500" fill="hold">
                                          <p:stCondLst>
                                            <p:cond delay="0"/>
                                          </p:stCondLst>
                                        </p:cTn>
                                        <p:tgtEl>
                                          <p:spTgt spid="2"/>
                                        </p:tgtEl>
                                        <p:attrNameLst>
                                          <p:attrName>ppt_x</p:attrName>
                                        </p:attrNameLst>
                                      </p:cBhvr>
                                      <p:tavLst>
                                        <p:tav tm="0">
                                          <p:val>
                                            <p:strVal val="ppt_x"/>
                                          </p:val>
                                        </p:tav>
                                        <p:tav tm="100000">
                                          <p:val>
                                            <p:fltVal val="0.23378"/>
                                          </p:val>
                                        </p:tav>
                                      </p:tavLst>
                                    </p:anim>
                                    <p:anim calcmode="lin" valueType="num">
                                      <p:cBhvr additive="base">
                                        <p:cTn id="61" dur="500" fill="hold">
                                          <p:stCondLst>
                                            <p:cond delay="0"/>
                                          </p:stCondLst>
                                        </p:cTn>
                                        <p:tgtEl>
                                          <p:spTgt spid="2"/>
                                        </p:tgtEl>
                                        <p:attrNameLst>
                                          <p:attrName>ppt_y</p:attrName>
                                        </p:attrNameLst>
                                      </p:cBhvr>
                                      <p:tavLst>
                                        <p:tav tm="0">
                                          <p:val>
                                            <p:strVal val="ppt_y"/>
                                          </p:val>
                                        </p:tav>
                                        <p:tav tm="100000">
                                          <p:val>
                                            <p:fltVal val="0.49814"/>
                                          </p:val>
                                        </p:tav>
                                      </p:tavLst>
                                    </p:anim>
                                    <p:anim calcmode="lin" valueType="num">
                                      <p:cBhvr additive="base">
                                        <p:cTn id="62"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63"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64" presetID="35" presetClass="path" presetSubtype="0" accel="50000" decel="50000" fill="hold" grpId="1" nodeType="withEffect">
                                  <p:stCondLst>
                                    <p:cond delay="0"/>
                                  </p:stCondLst>
                                  <p:childTnLst>
                                    <p:anim calcmode="lin" valueType="num">
                                      <p:cBhvr additive="base">
                                        <p:cTn id="65" dur="500" fill="hold">
                                          <p:stCondLst>
                                            <p:cond delay="0"/>
                                          </p:stCondLst>
                                        </p:cTn>
                                        <p:tgtEl>
                                          <p:spTgt spid="66"/>
                                        </p:tgtEl>
                                        <p:attrNameLst>
                                          <p:attrName>ppt_x</p:attrName>
                                        </p:attrNameLst>
                                      </p:cBhvr>
                                      <p:tavLst>
                                        <p:tav tm="0">
                                          <p:val>
                                            <p:strVal val="ppt_x"/>
                                          </p:val>
                                        </p:tav>
                                        <p:tav tm="100000">
                                          <p:val>
                                            <p:fltVal val="0.41812"/>
                                          </p:val>
                                        </p:tav>
                                      </p:tavLst>
                                    </p:anim>
                                    <p:anim calcmode="lin" valueType="num">
                                      <p:cBhvr additive="base">
                                        <p:cTn id="66" dur="500" fill="hold">
                                          <p:stCondLst>
                                            <p:cond delay="0"/>
                                          </p:stCondLst>
                                        </p:cTn>
                                        <p:tgtEl>
                                          <p:spTgt spid="66"/>
                                        </p:tgtEl>
                                        <p:attrNameLst>
                                          <p:attrName>ppt_y</p:attrName>
                                        </p:attrNameLst>
                                      </p:cBhvr>
                                      <p:tavLst>
                                        <p:tav tm="0">
                                          <p:val>
                                            <p:strVal val="ppt_y"/>
                                          </p:val>
                                        </p:tav>
                                        <p:tav tm="100000">
                                          <p:val>
                                            <p:fltVal val="0.28574"/>
                                          </p:val>
                                        </p:tav>
                                      </p:tavLst>
                                    </p:anim>
                                    <p:anim calcmode="lin" valueType="num">
                                      <p:cBhvr additive="base">
                                        <p:cTn id="67" dur="500" fill="hold">
                                          <p:stCondLst>
                                            <p:cond delay="0"/>
                                          </p:stCondLst>
                                        </p:cTn>
                                        <p:tgtEl>
                                          <p:spTgt spid="66"/>
                                        </p:tgtEl>
                                        <p:attrNameLst>
                                          <p:attrName>ppt_w</p:attrName>
                                        </p:attrNameLst>
                                      </p:cBhvr>
                                      <p:tavLst>
                                        <p:tav tm="0">
                                          <p:val>
                                            <p:strVal val="ppt_w"/>
                                          </p:val>
                                        </p:tav>
                                        <p:tav tm="100000">
                                          <p:val>
                                            <p:strVal val="#ppt_w"/>
                                          </p:val>
                                        </p:tav>
                                      </p:tavLst>
                                    </p:anim>
                                    <p:anim calcmode="lin" valueType="num">
                                      <p:cBhvr additive="base">
                                        <p:cTn id="68" dur="500" fill="hold">
                                          <p:stCondLst>
                                            <p:cond delay="0"/>
                                          </p:stCondLst>
                                        </p:cTn>
                                        <p:tgtEl>
                                          <p:spTgt spid="66"/>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1.2"/>
                                          </p:val>
                                        </p:tav>
                                      </p:tavLst>
                                    </p:anim>
                                    <p:anim calcmode="lin" valueType="num">
                                      <p:cBhvr>
                                        <p:cTn id="74" dur="500" fill="hold"/>
                                        <p:tgtEl>
                                          <p:spTgt spid="8"/>
                                        </p:tgtEl>
                                        <p:attrNameLst>
                                          <p:attrName>ppt_h</p:attrName>
                                        </p:attrNameLst>
                                      </p:cBhvr>
                                      <p:tavLst>
                                        <p:tav tm="0">
                                          <p:val>
                                            <p:fltVal val="0"/>
                                          </p:val>
                                        </p:tav>
                                        <p:tav tm="100000">
                                          <p:val>
                                            <p:strVal val="#ppt_h*1.2"/>
                                          </p:val>
                                        </p:tav>
                                      </p:tavLst>
                                    </p:anim>
                                    <p:animEffect transition="in" filter="fade">
                                      <p:cBhvr>
                                        <p:cTn id="75" dur="500"/>
                                        <p:tgtEl>
                                          <p:spTgt spid="8"/>
                                        </p:tgtEl>
                                      </p:cBhvr>
                                    </p:animEffect>
                                    <p:anim to="" calcmode="lin" valueType="num">
                                      <p:cBhvr>
                                        <p:cTn id="76" dur="500" fill="hold">
                                          <p:stCondLst>
                                            <p:cond delay="0"/>
                                          </p:stCondLst>
                                        </p:cTn>
                                        <p:tgtEl>
                                          <p:spTgt spid="8"/>
                                        </p:tgtEl>
                                        <p:attrNameLst>
                                          <p:attrName>ppt_x</p:attrName>
                                        </p:attrNameLst>
                                      </p:cBhvr>
                                      <p:tavLst>
                                        <p:tav tm="0">
                                          <p:val>
                                            <p:fltVal val="0.64909"/>
                                          </p:val>
                                        </p:tav>
                                        <p:tav tm="100000">
                                          <p:val>
                                            <p:fltVal val="0.23378"/>
                                          </p:val>
                                        </p:tav>
                                      </p:tavLst>
                                    </p:anim>
                                    <p:anim to="" calcmode="lin" valueType="num">
                                      <p:cBhvr>
                                        <p:cTn id="77" dur="500" fill="hold">
                                          <p:stCondLst>
                                            <p:cond delay="0"/>
                                          </p:stCondLst>
                                        </p:cTn>
                                        <p:tgtEl>
                                          <p:spTgt spid="8"/>
                                        </p:tgtEl>
                                        <p:attrNameLst>
                                          <p:attrName>ppt_y</p:attrName>
                                        </p:attrNameLst>
                                      </p:cBhvr>
                                      <p:tavLst>
                                        <p:tav tm="0">
                                          <p:val>
                                            <p:fltVal val="0.5"/>
                                          </p:val>
                                        </p:tav>
                                        <p:tav tm="100000">
                                          <p:val>
                                            <p:fltVal val="0.60735"/>
                                          </p:val>
                                        </p:tav>
                                      </p:tavLst>
                                    </p:anim>
                                  </p:childTnLst>
                                </p:cTn>
                              </p:par>
                              <p:par>
                                <p:cTn id="78" presetID="35" presetClass="path" presetSubtype="0" accel="50000" decel="50000" fill="hold" grpId="4" nodeType="withEffect">
                                  <p:stCondLst>
                                    <p:cond delay="0"/>
                                  </p:stCondLst>
                                  <p:childTnLst>
                                    <p:anim calcmode="lin" valueType="num">
                                      <p:cBhvr additive="base">
                                        <p:cTn id="79" dur="500" fill="hold">
                                          <p:stCondLst>
                                            <p:cond delay="0"/>
                                          </p:stCondLst>
                                        </p:cTn>
                                        <p:tgtEl>
                                          <p:spTgt spid="65"/>
                                        </p:tgtEl>
                                        <p:attrNameLst>
                                          <p:attrName>ppt_x</p:attrName>
                                        </p:attrNameLst>
                                      </p:cBhvr>
                                      <p:tavLst>
                                        <p:tav tm="0">
                                          <p:val>
                                            <p:strVal val="ppt_x"/>
                                          </p:val>
                                        </p:tav>
                                        <p:tav tm="100000">
                                          <p:val>
                                            <p:fltVal val="0.41125"/>
                                          </p:val>
                                        </p:tav>
                                      </p:tavLst>
                                    </p:anim>
                                    <p:anim calcmode="lin" valueType="num">
                                      <p:cBhvr additive="base">
                                        <p:cTn id="80" dur="500" fill="hold">
                                          <p:stCondLst>
                                            <p:cond delay="0"/>
                                          </p:stCondLst>
                                        </p:cTn>
                                        <p:tgtEl>
                                          <p:spTgt spid="65"/>
                                        </p:tgtEl>
                                        <p:attrNameLst>
                                          <p:attrName>ppt_y</p:attrName>
                                        </p:attrNameLst>
                                      </p:cBhvr>
                                      <p:tavLst>
                                        <p:tav tm="0">
                                          <p:val>
                                            <p:strVal val="ppt_y"/>
                                          </p:val>
                                        </p:tav>
                                        <p:tav tm="100000">
                                          <p:val>
                                            <p:fltVal val="0.1656"/>
                                          </p:val>
                                        </p:tav>
                                      </p:tavLst>
                                    </p:anim>
                                    <p:anim calcmode="lin" valueType="num">
                                      <p:cBhvr additive="base">
                                        <p:cTn id="81" dur="500" fill="hold">
                                          <p:stCondLst>
                                            <p:cond delay="0"/>
                                          </p:stCondLst>
                                        </p:cTn>
                                        <p:tgtEl>
                                          <p:spTgt spid="65"/>
                                        </p:tgtEl>
                                        <p:attrNameLst>
                                          <p:attrName>ppt_w</p:attrName>
                                        </p:attrNameLst>
                                      </p:cBhvr>
                                      <p:tavLst>
                                        <p:tav tm="0">
                                          <p:val>
                                            <p:strVal val="ppt_w"/>
                                          </p:val>
                                        </p:tav>
                                        <p:tav tm="100000">
                                          <p:val>
                                            <p:strVal val="#ppt_w"/>
                                          </p:val>
                                        </p:tav>
                                      </p:tavLst>
                                    </p:anim>
                                    <p:anim calcmode="lin" valueType="num">
                                      <p:cBhvr additive="base">
                                        <p:cTn id="82" dur="500" fill="hold">
                                          <p:stCondLst>
                                            <p:cond delay="0"/>
                                          </p:stCondLst>
                                        </p:cTn>
                                        <p:tgtEl>
                                          <p:spTgt spid="65"/>
                                        </p:tgtEl>
                                        <p:attrNameLst>
                                          <p:attrName>ppt_h</p:attrName>
                                        </p:attrNameLst>
                                      </p:cBhvr>
                                      <p:tavLst>
                                        <p:tav tm="0">
                                          <p:val>
                                            <p:strVal val="ppt_h"/>
                                          </p:val>
                                        </p:tav>
                                        <p:tav tm="100000">
                                          <p:val>
                                            <p:strVal val="#ppt_h"/>
                                          </p:val>
                                        </p:tav>
                                      </p:tavLst>
                                    </p:anim>
                                  </p:childTnLst>
                                </p:cTn>
                              </p:par>
                              <p:par>
                                <p:cTn id="83" presetID="35" presetClass="path" presetSubtype="0" accel="50000" decel="50000" fill="hold" nodeType="withEffect">
                                  <p:stCondLst>
                                    <p:cond delay="0"/>
                                  </p:stCondLst>
                                  <p:childTnLst>
                                    <p:anim calcmode="lin" valueType="num">
                                      <p:cBhvr additive="base">
                                        <p:cTn id="84" dur="500" fill="hold">
                                          <p:stCondLst>
                                            <p:cond delay="0"/>
                                          </p:stCondLst>
                                        </p:cTn>
                                        <p:tgtEl>
                                          <p:spTgt spid="2"/>
                                        </p:tgtEl>
                                        <p:attrNameLst>
                                          <p:attrName>ppt_x</p:attrName>
                                        </p:attrNameLst>
                                      </p:cBhvr>
                                      <p:tavLst>
                                        <p:tav tm="0">
                                          <p:val>
                                            <p:strVal val="ppt_x"/>
                                          </p:val>
                                        </p:tav>
                                        <p:tav tm="100000">
                                          <p:val>
                                            <p:fltVal val="0.23378"/>
                                          </p:val>
                                        </p:tav>
                                      </p:tavLst>
                                    </p:anim>
                                    <p:anim calcmode="lin" valueType="num">
                                      <p:cBhvr additive="base">
                                        <p:cTn id="85" dur="500" fill="hold">
                                          <p:stCondLst>
                                            <p:cond delay="0"/>
                                          </p:stCondLst>
                                        </p:cTn>
                                        <p:tgtEl>
                                          <p:spTgt spid="2"/>
                                        </p:tgtEl>
                                        <p:attrNameLst>
                                          <p:attrName>ppt_y</p:attrName>
                                        </p:attrNameLst>
                                      </p:cBhvr>
                                      <p:tavLst>
                                        <p:tav tm="0">
                                          <p:val>
                                            <p:strVal val="ppt_y"/>
                                          </p:val>
                                        </p:tav>
                                        <p:tav tm="100000">
                                          <p:val>
                                            <p:fltVal val="0.38892"/>
                                          </p:val>
                                        </p:tav>
                                      </p:tavLst>
                                    </p:anim>
                                    <p:anim calcmode="lin" valueType="num">
                                      <p:cBhvr additive="base">
                                        <p:cTn id="86"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87"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88" presetID="35" presetClass="path" presetSubtype="0" accel="50000" decel="50000" fill="hold" grpId="2" nodeType="withEffect">
                                  <p:stCondLst>
                                    <p:cond delay="0"/>
                                  </p:stCondLst>
                                  <p:childTnLst>
                                    <p:anim calcmode="lin" valueType="num">
                                      <p:cBhvr additive="base">
                                        <p:cTn id="89" dur="500" fill="hold">
                                          <p:stCondLst>
                                            <p:cond delay="0"/>
                                          </p:stCondLst>
                                        </p:cTn>
                                        <p:tgtEl>
                                          <p:spTgt spid="66"/>
                                        </p:tgtEl>
                                        <p:attrNameLst>
                                          <p:attrName>ppt_x</p:attrName>
                                        </p:attrNameLst>
                                      </p:cBhvr>
                                      <p:tavLst>
                                        <p:tav tm="0">
                                          <p:val>
                                            <p:strVal val="ppt_x"/>
                                          </p:val>
                                        </p:tav>
                                        <p:tav tm="100000">
                                          <p:val>
                                            <p:fltVal val="0.41812"/>
                                          </p:val>
                                        </p:tav>
                                      </p:tavLst>
                                    </p:anim>
                                    <p:anim calcmode="lin" valueType="num">
                                      <p:cBhvr additive="base">
                                        <p:cTn id="90" dur="500" fill="hold">
                                          <p:stCondLst>
                                            <p:cond delay="0"/>
                                          </p:stCondLst>
                                        </p:cTn>
                                        <p:tgtEl>
                                          <p:spTgt spid="66"/>
                                        </p:tgtEl>
                                        <p:attrNameLst>
                                          <p:attrName>ppt_y</p:attrName>
                                        </p:attrNameLst>
                                      </p:cBhvr>
                                      <p:tavLst>
                                        <p:tav tm="0">
                                          <p:val>
                                            <p:strVal val="ppt_y"/>
                                          </p:val>
                                        </p:tav>
                                        <p:tav tm="100000">
                                          <p:val>
                                            <p:fltVal val="0.17653"/>
                                          </p:val>
                                        </p:tav>
                                      </p:tavLst>
                                    </p:anim>
                                    <p:anim calcmode="lin" valueType="num">
                                      <p:cBhvr additive="base">
                                        <p:cTn id="91" dur="500" fill="hold">
                                          <p:stCondLst>
                                            <p:cond delay="0"/>
                                          </p:stCondLst>
                                        </p:cTn>
                                        <p:tgtEl>
                                          <p:spTgt spid="66"/>
                                        </p:tgtEl>
                                        <p:attrNameLst>
                                          <p:attrName>ppt_w</p:attrName>
                                        </p:attrNameLst>
                                      </p:cBhvr>
                                      <p:tavLst>
                                        <p:tav tm="0">
                                          <p:val>
                                            <p:strVal val="ppt_w"/>
                                          </p:val>
                                        </p:tav>
                                        <p:tav tm="100000">
                                          <p:val>
                                            <p:strVal val="#ppt_w"/>
                                          </p:val>
                                        </p:tav>
                                      </p:tavLst>
                                    </p:anim>
                                    <p:anim calcmode="lin" valueType="num">
                                      <p:cBhvr additive="base">
                                        <p:cTn id="92" dur="500" fill="hold">
                                          <p:stCondLst>
                                            <p:cond delay="0"/>
                                          </p:stCondLst>
                                        </p:cTn>
                                        <p:tgtEl>
                                          <p:spTgt spid="66"/>
                                        </p:tgtEl>
                                        <p:attrNameLst>
                                          <p:attrName>ppt_h</p:attrName>
                                        </p:attrNameLst>
                                      </p:cBhvr>
                                      <p:tavLst>
                                        <p:tav tm="0">
                                          <p:val>
                                            <p:strVal val="ppt_h"/>
                                          </p:val>
                                        </p:tav>
                                        <p:tav tm="100000">
                                          <p:val>
                                            <p:strVal val="#ppt_h"/>
                                          </p:val>
                                        </p:tav>
                                      </p:tavLst>
                                    </p:anim>
                                  </p:childTnLst>
                                </p:cTn>
                              </p:par>
                              <p:par>
                                <p:cTn id="93" presetID="35" presetClass="path" presetSubtype="0" accel="50000" decel="50000" fill="hold" nodeType="withEffect">
                                  <p:stCondLst>
                                    <p:cond delay="0"/>
                                  </p:stCondLst>
                                  <p:childTnLst>
                                    <p:anim calcmode="lin" valueType="num">
                                      <p:cBhvr additive="base">
                                        <p:cTn id="94" dur="500" fill="hold">
                                          <p:stCondLst>
                                            <p:cond delay="0"/>
                                          </p:stCondLst>
                                        </p:cTn>
                                        <p:tgtEl>
                                          <p:spTgt spid="3"/>
                                        </p:tgtEl>
                                        <p:attrNameLst>
                                          <p:attrName>ppt_x</p:attrName>
                                        </p:attrNameLst>
                                      </p:cBhvr>
                                      <p:tavLst>
                                        <p:tav tm="0">
                                          <p:val>
                                            <p:strVal val="ppt_x"/>
                                          </p:val>
                                        </p:tav>
                                        <p:tav tm="100000">
                                          <p:val>
                                            <p:fltVal val="0.59956"/>
                                          </p:val>
                                        </p:tav>
                                      </p:tavLst>
                                    </p:anim>
                                    <p:anim calcmode="lin" valueType="num">
                                      <p:cBhvr additive="base">
                                        <p:cTn id="95" dur="500" fill="hold">
                                          <p:stCondLst>
                                            <p:cond delay="0"/>
                                          </p:stCondLst>
                                        </p:cTn>
                                        <p:tgtEl>
                                          <p:spTgt spid="3"/>
                                        </p:tgtEl>
                                        <p:attrNameLst>
                                          <p:attrName>ppt_y</p:attrName>
                                        </p:attrNameLst>
                                      </p:cBhvr>
                                      <p:tavLst>
                                        <p:tav tm="0">
                                          <p:val>
                                            <p:strVal val="ppt_y"/>
                                          </p:val>
                                        </p:tav>
                                        <p:tav tm="100000">
                                          <p:val>
                                            <p:fltVal val="0.38892"/>
                                          </p:val>
                                        </p:tav>
                                      </p:tavLst>
                                    </p:anim>
                                    <p:anim calcmode="lin" valueType="num">
                                      <p:cBhvr additive="base">
                                        <p:cTn id="96"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97" dur="500" fill="hold">
                                          <p:stCondLst>
                                            <p:cond delay="0"/>
                                          </p:stCondLst>
                                        </p:cTn>
                                        <p:tgtEl>
                                          <p:spTgt spid="3"/>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500" fill="hold"/>
                                        <p:tgtEl>
                                          <p:spTgt spid="9"/>
                                        </p:tgtEl>
                                        <p:attrNameLst>
                                          <p:attrName>ppt_w</p:attrName>
                                        </p:attrNameLst>
                                      </p:cBhvr>
                                      <p:tavLst>
                                        <p:tav tm="0">
                                          <p:val>
                                            <p:fltVal val="0"/>
                                          </p:val>
                                        </p:tav>
                                        <p:tav tm="100000">
                                          <p:val>
                                            <p:strVal val="#ppt_w*1.2"/>
                                          </p:val>
                                        </p:tav>
                                      </p:tavLst>
                                    </p:anim>
                                    <p:anim calcmode="lin" valueType="num">
                                      <p:cBhvr>
                                        <p:cTn id="103" dur="500" fill="hold"/>
                                        <p:tgtEl>
                                          <p:spTgt spid="9"/>
                                        </p:tgtEl>
                                        <p:attrNameLst>
                                          <p:attrName>ppt_h</p:attrName>
                                        </p:attrNameLst>
                                      </p:cBhvr>
                                      <p:tavLst>
                                        <p:tav tm="0">
                                          <p:val>
                                            <p:fltVal val="0"/>
                                          </p:val>
                                        </p:tav>
                                        <p:tav tm="100000">
                                          <p:val>
                                            <p:strVal val="#ppt_h*1.2"/>
                                          </p:val>
                                        </p:tav>
                                      </p:tavLst>
                                    </p:anim>
                                    <p:animEffect transition="in" filter="fade">
                                      <p:cBhvr>
                                        <p:cTn id="104" dur="500"/>
                                        <p:tgtEl>
                                          <p:spTgt spid="9"/>
                                        </p:tgtEl>
                                      </p:cBhvr>
                                    </p:animEffect>
                                    <p:anim to="" calcmode="lin" valueType="num">
                                      <p:cBhvr>
                                        <p:cTn id="105" dur="500" fill="hold">
                                          <p:stCondLst>
                                            <p:cond delay="0"/>
                                          </p:stCondLst>
                                        </p:cTn>
                                        <p:tgtEl>
                                          <p:spTgt spid="9"/>
                                        </p:tgtEl>
                                        <p:attrNameLst>
                                          <p:attrName>ppt_x</p:attrName>
                                        </p:attrNameLst>
                                      </p:cBhvr>
                                      <p:tavLst>
                                        <p:tav tm="0">
                                          <p:val>
                                            <p:fltVal val="0.64909"/>
                                          </p:val>
                                        </p:tav>
                                        <p:tav tm="100000">
                                          <p:val>
                                            <p:fltVal val="0.59956"/>
                                          </p:val>
                                        </p:tav>
                                      </p:tavLst>
                                    </p:anim>
                                    <p:anim to="" calcmode="lin" valueType="num">
                                      <p:cBhvr>
                                        <p:cTn id="106" dur="500" fill="hold">
                                          <p:stCondLst>
                                            <p:cond delay="0"/>
                                          </p:stCondLst>
                                        </p:cTn>
                                        <p:tgtEl>
                                          <p:spTgt spid="9"/>
                                        </p:tgtEl>
                                        <p:attrNameLst>
                                          <p:attrName>ppt_y</p:attrName>
                                        </p:attrNameLst>
                                      </p:cBhvr>
                                      <p:tavLst>
                                        <p:tav tm="0">
                                          <p:val>
                                            <p:fltVal val="0.5"/>
                                          </p:val>
                                        </p:tav>
                                        <p:tav tm="100000">
                                          <p:val>
                                            <p:fltVal val="0.60735"/>
                                          </p:val>
                                        </p:tav>
                                      </p:tavLst>
                                    </p:anim>
                                  </p:childTnLst>
                                </p:cTn>
                              </p:par>
                              <p:par>
                                <p:cTn id="107" presetID="35" presetClass="path" presetSubtype="0" accel="50000" decel="50000" fill="hold" grpId="5" nodeType="withEffect">
                                  <p:stCondLst>
                                    <p:cond delay="0"/>
                                  </p:stCondLst>
                                  <p:childTnLst>
                                    <p:anim calcmode="lin" valueType="num">
                                      <p:cBhvr additive="base">
                                        <p:cTn id="108" dur="500" fill="hold">
                                          <p:stCondLst>
                                            <p:cond delay="0"/>
                                          </p:stCondLst>
                                        </p:cTn>
                                        <p:tgtEl>
                                          <p:spTgt spid="65"/>
                                        </p:tgtEl>
                                        <p:attrNameLst>
                                          <p:attrName>ppt_x</p:attrName>
                                        </p:attrNameLst>
                                      </p:cBhvr>
                                      <p:tavLst>
                                        <p:tav tm="0">
                                          <p:val>
                                            <p:strVal val="ppt_x"/>
                                          </p:val>
                                        </p:tav>
                                        <p:tav tm="100000">
                                          <p:val>
                                            <p:fltVal val="0.41125"/>
                                          </p:val>
                                        </p:tav>
                                      </p:tavLst>
                                    </p:anim>
                                    <p:anim calcmode="lin" valueType="num">
                                      <p:cBhvr additive="base">
                                        <p:cTn id="109" dur="500" fill="hold">
                                          <p:stCondLst>
                                            <p:cond delay="0"/>
                                          </p:stCondLst>
                                        </p:cTn>
                                        <p:tgtEl>
                                          <p:spTgt spid="65"/>
                                        </p:tgtEl>
                                        <p:attrNameLst>
                                          <p:attrName>ppt_y</p:attrName>
                                        </p:attrNameLst>
                                      </p:cBhvr>
                                      <p:tavLst>
                                        <p:tav tm="0">
                                          <p:val>
                                            <p:strVal val="ppt_y"/>
                                          </p:val>
                                        </p:tav>
                                        <p:tav tm="100000">
                                          <p:val>
                                            <p:fltVal val="0.1656"/>
                                          </p:val>
                                        </p:tav>
                                      </p:tavLst>
                                    </p:anim>
                                    <p:anim calcmode="lin" valueType="num">
                                      <p:cBhvr additive="base">
                                        <p:cTn id="110" dur="500" fill="hold">
                                          <p:stCondLst>
                                            <p:cond delay="0"/>
                                          </p:stCondLst>
                                        </p:cTn>
                                        <p:tgtEl>
                                          <p:spTgt spid="65"/>
                                        </p:tgtEl>
                                        <p:attrNameLst>
                                          <p:attrName>ppt_w</p:attrName>
                                        </p:attrNameLst>
                                      </p:cBhvr>
                                      <p:tavLst>
                                        <p:tav tm="0">
                                          <p:val>
                                            <p:strVal val="ppt_w"/>
                                          </p:val>
                                        </p:tav>
                                        <p:tav tm="100000">
                                          <p:val>
                                            <p:strVal val="#ppt_w"/>
                                          </p:val>
                                        </p:tav>
                                      </p:tavLst>
                                    </p:anim>
                                    <p:anim calcmode="lin" valueType="num">
                                      <p:cBhvr additive="base">
                                        <p:cTn id="111" dur="500" fill="hold">
                                          <p:stCondLst>
                                            <p:cond delay="0"/>
                                          </p:stCondLst>
                                        </p:cTn>
                                        <p:tgtEl>
                                          <p:spTgt spid="65"/>
                                        </p:tgtEl>
                                        <p:attrNameLst>
                                          <p:attrName>ppt_h</p:attrName>
                                        </p:attrNameLst>
                                      </p:cBhvr>
                                      <p:tavLst>
                                        <p:tav tm="0">
                                          <p:val>
                                            <p:strVal val="ppt_h"/>
                                          </p:val>
                                        </p:tav>
                                        <p:tav tm="100000">
                                          <p:val>
                                            <p:strVal val="#ppt_h"/>
                                          </p:val>
                                        </p:tav>
                                      </p:tavLst>
                                    </p:anim>
                                  </p:childTnLst>
                                </p:cTn>
                              </p:par>
                              <p:par>
                                <p:cTn id="112" presetID="35" presetClass="path" presetSubtype="0" accel="50000" decel="50000" fill="hold" nodeType="withEffect">
                                  <p:stCondLst>
                                    <p:cond delay="0"/>
                                  </p:stCondLst>
                                  <p:childTnLst>
                                    <p:anim calcmode="lin" valueType="num">
                                      <p:cBhvr additive="base">
                                        <p:cTn id="113" dur="500" fill="hold">
                                          <p:stCondLst>
                                            <p:cond delay="0"/>
                                          </p:stCondLst>
                                        </p:cTn>
                                        <p:tgtEl>
                                          <p:spTgt spid="2"/>
                                        </p:tgtEl>
                                        <p:attrNameLst>
                                          <p:attrName>ppt_x</p:attrName>
                                        </p:attrNameLst>
                                      </p:cBhvr>
                                      <p:tavLst>
                                        <p:tav tm="0">
                                          <p:val>
                                            <p:strVal val="ppt_x"/>
                                          </p:val>
                                        </p:tav>
                                        <p:tav tm="100000">
                                          <p:val>
                                            <p:fltVal val="0.23378"/>
                                          </p:val>
                                        </p:tav>
                                      </p:tavLst>
                                    </p:anim>
                                    <p:anim calcmode="lin" valueType="num">
                                      <p:cBhvr additive="base">
                                        <p:cTn id="114" dur="500" fill="hold">
                                          <p:stCondLst>
                                            <p:cond delay="0"/>
                                          </p:stCondLst>
                                        </p:cTn>
                                        <p:tgtEl>
                                          <p:spTgt spid="2"/>
                                        </p:tgtEl>
                                        <p:attrNameLst>
                                          <p:attrName>ppt_y</p:attrName>
                                        </p:attrNameLst>
                                      </p:cBhvr>
                                      <p:tavLst>
                                        <p:tav tm="0">
                                          <p:val>
                                            <p:strVal val="ppt_y"/>
                                          </p:val>
                                        </p:tav>
                                        <p:tav tm="100000">
                                          <p:val>
                                            <p:fltVal val="0.38892"/>
                                          </p:val>
                                        </p:tav>
                                      </p:tavLst>
                                    </p:anim>
                                    <p:anim calcmode="lin" valueType="num">
                                      <p:cBhvr additive="base">
                                        <p:cTn id="115" dur="500" fill="hold">
                                          <p:stCondLst>
                                            <p:cond delay="0"/>
                                          </p:stCondLst>
                                        </p:cTn>
                                        <p:tgtEl>
                                          <p:spTgt spid="2"/>
                                        </p:tgtEl>
                                        <p:attrNameLst>
                                          <p:attrName>ppt_w</p:attrName>
                                        </p:attrNameLst>
                                      </p:cBhvr>
                                      <p:tavLst>
                                        <p:tav tm="0">
                                          <p:val>
                                            <p:strVal val="ppt_w"/>
                                          </p:val>
                                        </p:tav>
                                        <p:tav tm="100000">
                                          <p:val>
                                            <p:strVal val="#ppt_w"/>
                                          </p:val>
                                        </p:tav>
                                      </p:tavLst>
                                    </p:anim>
                                    <p:anim calcmode="lin" valueType="num">
                                      <p:cBhvr additive="base">
                                        <p:cTn id="11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17" presetID="35" presetClass="path" presetSubtype="0" accel="50000" decel="50000" fill="hold" grpId="3" nodeType="withEffect">
                                  <p:stCondLst>
                                    <p:cond delay="0"/>
                                  </p:stCondLst>
                                  <p:childTnLst>
                                    <p:anim calcmode="lin" valueType="num">
                                      <p:cBhvr additive="base">
                                        <p:cTn id="118" dur="500" fill="hold">
                                          <p:stCondLst>
                                            <p:cond delay="0"/>
                                          </p:stCondLst>
                                        </p:cTn>
                                        <p:tgtEl>
                                          <p:spTgt spid="66"/>
                                        </p:tgtEl>
                                        <p:attrNameLst>
                                          <p:attrName>ppt_x</p:attrName>
                                        </p:attrNameLst>
                                      </p:cBhvr>
                                      <p:tavLst>
                                        <p:tav tm="0">
                                          <p:val>
                                            <p:strVal val="ppt_x"/>
                                          </p:val>
                                        </p:tav>
                                        <p:tav tm="100000">
                                          <p:val>
                                            <p:fltVal val="0.41812"/>
                                          </p:val>
                                        </p:tav>
                                      </p:tavLst>
                                    </p:anim>
                                    <p:anim calcmode="lin" valueType="num">
                                      <p:cBhvr additive="base">
                                        <p:cTn id="119" dur="500" fill="hold">
                                          <p:stCondLst>
                                            <p:cond delay="0"/>
                                          </p:stCondLst>
                                        </p:cTn>
                                        <p:tgtEl>
                                          <p:spTgt spid="66"/>
                                        </p:tgtEl>
                                        <p:attrNameLst>
                                          <p:attrName>ppt_y</p:attrName>
                                        </p:attrNameLst>
                                      </p:cBhvr>
                                      <p:tavLst>
                                        <p:tav tm="0">
                                          <p:val>
                                            <p:strVal val="ppt_y"/>
                                          </p:val>
                                        </p:tav>
                                        <p:tav tm="100000">
                                          <p:val>
                                            <p:fltVal val="0.17653"/>
                                          </p:val>
                                        </p:tav>
                                      </p:tavLst>
                                    </p:anim>
                                    <p:anim calcmode="lin" valueType="num">
                                      <p:cBhvr additive="base">
                                        <p:cTn id="120" dur="500" fill="hold">
                                          <p:stCondLst>
                                            <p:cond delay="0"/>
                                          </p:stCondLst>
                                        </p:cTn>
                                        <p:tgtEl>
                                          <p:spTgt spid="66"/>
                                        </p:tgtEl>
                                        <p:attrNameLst>
                                          <p:attrName>ppt_w</p:attrName>
                                        </p:attrNameLst>
                                      </p:cBhvr>
                                      <p:tavLst>
                                        <p:tav tm="0">
                                          <p:val>
                                            <p:strVal val="ppt_w"/>
                                          </p:val>
                                        </p:tav>
                                        <p:tav tm="100000">
                                          <p:val>
                                            <p:strVal val="#ppt_w"/>
                                          </p:val>
                                        </p:tav>
                                      </p:tavLst>
                                    </p:anim>
                                    <p:anim calcmode="lin" valueType="num">
                                      <p:cBhvr additive="base">
                                        <p:cTn id="121" dur="500" fill="hold">
                                          <p:stCondLst>
                                            <p:cond delay="0"/>
                                          </p:stCondLst>
                                        </p:cTn>
                                        <p:tgtEl>
                                          <p:spTgt spid="66"/>
                                        </p:tgtEl>
                                        <p:attrNameLst>
                                          <p:attrName>ppt_h</p:attrName>
                                        </p:attrNameLst>
                                      </p:cBhvr>
                                      <p:tavLst>
                                        <p:tav tm="0">
                                          <p:val>
                                            <p:strVal val="ppt_h"/>
                                          </p:val>
                                        </p:tav>
                                        <p:tav tm="100000">
                                          <p:val>
                                            <p:strVal val="#ppt_h"/>
                                          </p:val>
                                        </p:tav>
                                      </p:tavLst>
                                    </p:anim>
                                  </p:childTnLst>
                                </p:cTn>
                              </p:par>
                              <p:par>
                                <p:cTn id="122" presetID="35" presetClass="path" presetSubtype="0" accel="50000" decel="50000" fill="hold" nodeType="withEffect">
                                  <p:stCondLst>
                                    <p:cond delay="0"/>
                                  </p:stCondLst>
                                  <p:childTnLst>
                                    <p:anim calcmode="lin" valueType="num">
                                      <p:cBhvr additive="base">
                                        <p:cTn id="123" dur="500" fill="hold">
                                          <p:stCondLst>
                                            <p:cond delay="0"/>
                                          </p:stCondLst>
                                        </p:cTn>
                                        <p:tgtEl>
                                          <p:spTgt spid="3"/>
                                        </p:tgtEl>
                                        <p:attrNameLst>
                                          <p:attrName>ppt_x</p:attrName>
                                        </p:attrNameLst>
                                      </p:cBhvr>
                                      <p:tavLst>
                                        <p:tav tm="0">
                                          <p:val>
                                            <p:strVal val="ppt_x"/>
                                          </p:val>
                                        </p:tav>
                                        <p:tav tm="100000">
                                          <p:val>
                                            <p:fltVal val="0.59956"/>
                                          </p:val>
                                        </p:tav>
                                      </p:tavLst>
                                    </p:anim>
                                    <p:anim calcmode="lin" valueType="num">
                                      <p:cBhvr additive="base">
                                        <p:cTn id="124" dur="500" fill="hold">
                                          <p:stCondLst>
                                            <p:cond delay="0"/>
                                          </p:stCondLst>
                                        </p:cTn>
                                        <p:tgtEl>
                                          <p:spTgt spid="3"/>
                                        </p:tgtEl>
                                        <p:attrNameLst>
                                          <p:attrName>ppt_y</p:attrName>
                                        </p:attrNameLst>
                                      </p:cBhvr>
                                      <p:tavLst>
                                        <p:tav tm="0">
                                          <p:val>
                                            <p:strVal val="ppt_y"/>
                                          </p:val>
                                        </p:tav>
                                        <p:tav tm="100000">
                                          <p:val>
                                            <p:fltVal val="0.38892"/>
                                          </p:val>
                                        </p:tav>
                                      </p:tavLst>
                                    </p:anim>
                                    <p:anim calcmode="lin" valueType="num">
                                      <p:cBhvr additive="base">
                                        <p:cTn id="125" dur="500" fill="hold">
                                          <p:stCondLst>
                                            <p:cond delay="0"/>
                                          </p:stCondLst>
                                        </p:cTn>
                                        <p:tgtEl>
                                          <p:spTgt spid="3"/>
                                        </p:tgtEl>
                                        <p:attrNameLst>
                                          <p:attrName>ppt_w</p:attrName>
                                        </p:attrNameLst>
                                      </p:cBhvr>
                                      <p:tavLst>
                                        <p:tav tm="0">
                                          <p:val>
                                            <p:strVal val="ppt_w"/>
                                          </p:val>
                                        </p:tav>
                                        <p:tav tm="100000">
                                          <p:val>
                                            <p:strVal val="#ppt_w"/>
                                          </p:val>
                                        </p:tav>
                                      </p:tavLst>
                                    </p:anim>
                                    <p:anim calcmode="lin" valueType="num">
                                      <p:cBhvr additive="base">
                                        <p:cTn id="126" dur="500" fill="hold">
                                          <p:stCondLst>
                                            <p:cond delay="0"/>
                                          </p:stCondLst>
                                        </p:cTn>
                                        <p:tgtEl>
                                          <p:spTgt spid="3"/>
                                        </p:tgtEl>
                                        <p:attrNameLst>
                                          <p:attrName>ppt_h</p:attrName>
                                        </p:attrNameLst>
                                      </p:cBhvr>
                                      <p:tavLst>
                                        <p:tav tm="0">
                                          <p:val>
                                            <p:strVal val="ppt_h"/>
                                          </p:val>
                                        </p:tav>
                                        <p:tav tm="100000">
                                          <p:val>
                                            <p:strVal val="#ppt_h"/>
                                          </p:val>
                                        </p:tav>
                                      </p:tavLst>
                                    </p:anim>
                                  </p:childTnLst>
                                </p:cTn>
                              </p:par>
                              <p:par>
                                <p:cTn id="127" presetID="35" presetClass="path" presetSubtype="0" accel="50000" decel="50000" fill="hold" nodeType="withEffect">
                                  <p:stCondLst>
                                    <p:cond delay="0"/>
                                  </p:stCondLst>
                                  <p:childTnLst>
                                    <p:anim calcmode="lin" valueType="num">
                                      <p:cBhvr additive="base">
                                        <p:cTn id="128" dur="500" fill="hold">
                                          <p:stCondLst>
                                            <p:cond delay="0"/>
                                          </p:stCondLst>
                                        </p:cTn>
                                        <p:tgtEl>
                                          <p:spTgt spid="8"/>
                                        </p:tgtEl>
                                        <p:attrNameLst>
                                          <p:attrName>ppt_x</p:attrName>
                                        </p:attrNameLst>
                                      </p:cBhvr>
                                      <p:tavLst>
                                        <p:tav tm="0">
                                          <p:val>
                                            <p:strVal val="ppt_x"/>
                                          </p:val>
                                        </p:tav>
                                        <p:tav tm="100000">
                                          <p:val>
                                            <p:fltVal val="0.23378"/>
                                          </p:val>
                                        </p:tav>
                                      </p:tavLst>
                                    </p:anim>
                                    <p:anim calcmode="lin" valueType="num">
                                      <p:cBhvr additive="base">
                                        <p:cTn id="129" dur="500" fill="hold">
                                          <p:stCondLst>
                                            <p:cond delay="0"/>
                                          </p:stCondLst>
                                        </p:cTn>
                                        <p:tgtEl>
                                          <p:spTgt spid="8"/>
                                        </p:tgtEl>
                                        <p:attrNameLst>
                                          <p:attrName>ppt_y</p:attrName>
                                        </p:attrNameLst>
                                      </p:cBhvr>
                                      <p:tavLst>
                                        <p:tav tm="0">
                                          <p:val>
                                            <p:strVal val="ppt_y"/>
                                          </p:val>
                                        </p:tav>
                                        <p:tav tm="100000">
                                          <p:val>
                                            <p:fltVal val="0.60735"/>
                                          </p:val>
                                        </p:tav>
                                      </p:tavLst>
                                    </p:anim>
                                    <p:anim calcmode="lin" valueType="num">
                                      <p:cBhvr additive="base">
                                        <p:cTn id="130" dur="500" fill="hold">
                                          <p:stCondLst>
                                            <p:cond delay="0"/>
                                          </p:stCondLst>
                                        </p:cTn>
                                        <p:tgtEl>
                                          <p:spTgt spid="8"/>
                                        </p:tgtEl>
                                        <p:attrNameLst>
                                          <p:attrName>ppt_w</p:attrName>
                                        </p:attrNameLst>
                                      </p:cBhvr>
                                      <p:tavLst>
                                        <p:tav tm="0">
                                          <p:val>
                                            <p:strVal val="ppt_w"/>
                                          </p:val>
                                        </p:tav>
                                        <p:tav tm="100000">
                                          <p:val>
                                            <p:strVal val="#ppt_w"/>
                                          </p:val>
                                        </p:tav>
                                      </p:tavLst>
                                    </p:anim>
                                    <p:anim calcmode="lin" valueType="num">
                                      <p:cBhvr additive="base">
                                        <p:cTn id="131" dur="500" fill="hold">
                                          <p:stCondLst>
                                            <p:cond delay="0"/>
                                          </p:stCondLst>
                                        </p:cTn>
                                        <p:tgtEl>
                                          <p:spTgt spid="8"/>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35" presetClass="path" presetSubtype="0" accel="50000" decel="50000" fill="hold" nodeType="clickEffect">
                                  <p:stCondLst>
                                    <p:cond delay="0"/>
                                  </p:stCondLst>
                                  <p:childTnLst>
                                    <p:anim calcmode="lin" valueType="num">
                                      <p:cBhvr additive="base">
                                        <p:cTn id="135" dur="250" fill="hold">
                                          <p:stCondLst>
                                            <p:cond delay="0"/>
                                          </p:stCondLst>
                                        </p:cTn>
                                        <p:tgtEl>
                                          <p:spTgt spid="9"/>
                                        </p:tgtEl>
                                        <p:attrNameLst>
                                          <p:attrName>ppt_x</p:attrName>
                                        </p:attrNameLst>
                                      </p:cBhvr>
                                      <p:tavLst>
                                        <p:tav tm="0">
                                          <p:val>
                                            <p:strVal val="ppt_x"/>
                                          </p:val>
                                        </p:tav>
                                        <p:tav tm="100000">
                                          <p:val>
                                            <p:fltVal val="0.59956"/>
                                          </p:val>
                                        </p:tav>
                                      </p:tavLst>
                                    </p:anim>
                                    <p:anim calcmode="lin" valueType="num">
                                      <p:cBhvr additive="base">
                                        <p:cTn id="136" dur="250" fill="hold">
                                          <p:stCondLst>
                                            <p:cond delay="0"/>
                                          </p:stCondLst>
                                        </p:cTn>
                                        <p:tgtEl>
                                          <p:spTgt spid="9"/>
                                        </p:tgtEl>
                                        <p:attrNameLst>
                                          <p:attrName>ppt_y</p:attrName>
                                        </p:attrNameLst>
                                      </p:cBhvr>
                                      <p:tavLst>
                                        <p:tav tm="0">
                                          <p:val>
                                            <p:strVal val="ppt_y"/>
                                          </p:val>
                                        </p:tav>
                                        <p:tav tm="100000">
                                          <p:val>
                                            <p:fltVal val="0.60735"/>
                                          </p:val>
                                        </p:tav>
                                      </p:tavLst>
                                    </p:anim>
                                    <p:anim calcmode="lin" valueType="num">
                                      <p:cBhvr additive="base">
                                        <p:cTn id="137" dur="250" fill="hold">
                                          <p:stCondLst>
                                            <p:cond delay="0"/>
                                          </p:stCondLst>
                                        </p:cTn>
                                        <p:tgtEl>
                                          <p:spTgt spid="9"/>
                                        </p:tgtEl>
                                        <p:attrNameLst>
                                          <p:attrName>ppt_w</p:attrName>
                                        </p:attrNameLst>
                                      </p:cBhvr>
                                      <p:tavLst>
                                        <p:tav tm="0">
                                          <p:val>
                                            <p:strVal val="ppt_w"/>
                                          </p:val>
                                        </p:tav>
                                        <p:tav tm="100000">
                                          <p:val>
                                            <p:strVal val="#ppt_w"/>
                                          </p:val>
                                        </p:tav>
                                      </p:tavLst>
                                    </p:anim>
                                    <p:anim calcmode="lin" valueType="num">
                                      <p:cBhvr additive="base">
                                        <p:cTn id="138" dur="250" fill="hold">
                                          <p:stCondLst>
                                            <p:cond delay="0"/>
                                          </p:stCondLst>
                                        </p:cTn>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txBox="1"/>
          <p:nvPr>
            <p:custDataLst>
              <p:tags r:id="rId1"/>
            </p:custDataLst>
          </p:nvPr>
        </p:nvSpPr>
        <p:spPr>
          <a:xfrm>
            <a:off x="608400" y="1491101"/>
            <a:ext cx="10970190" cy="4758499"/>
          </a:xfrm>
          <a:prstGeom prst="rect">
            <a:avLst/>
          </a:prstGeom>
        </p:spPr>
        <p:txBody>
          <a:bodyPr wrap="square">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zh-CN" altLang="en-US" sz="3600" spc="0">
                <a:solidFill>
                  <a:schemeClr val="accent2">
                    <a:lumMod val="60000"/>
                    <a:lumOff val="40000"/>
                  </a:schemeClr>
                </a:solidFill>
                <a:latin typeface="Arial" panose="020B0604020202020204" pitchFamily="34" charset="0"/>
              </a:rPr>
              <a:t>功能模块是指数据说明、可执行语句等程序元素的集合，它是指单独命名的可通过名字来访问的过程、函数、子程序或宏调用。功能模块化是将程序划分成若干个功能模块，每个功能模块完成了一个子功能，再把这些功能模块总起来组成一个整体。以满足所要求的整个系统的功能。</a:t>
            </a:r>
            <a:endParaRPr lang="zh-CN" altLang="en-US" sz="3600" spc="0">
              <a:solidFill>
                <a:schemeClr val="accent2">
                  <a:lumMod val="60000"/>
                  <a:lumOff val="40000"/>
                </a:schemeClr>
              </a:solidFill>
              <a:latin typeface="Arial" panose="020B0604020202020204" pitchFamily="34" charset="0"/>
            </a:endParaRPr>
          </a:p>
        </p:txBody>
      </p:sp>
      <p:sp>
        <p:nvSpPr>
          <p:cNvPr id="3" name="文本框 2"/>
          <p:cNvSpPr txBox="1"/>
          <p:nvPr>
            <p:custDataLst>
              <p:tags r:id="rId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r>
              <a:rPr lang="zh-CN" altLang="en-US" dirty="0">
                <a:solidFill>
                  <a:schemeClr val="tx1">
                    <a:lumMod val="85000"/>
                    <a:lumOff val="15000"/>
                  </a:schemeClr>
                </a:solidFill>
                <a:uFillTx/>
                <a:latin typeface="Arial" panose="020B0604020202020204" pitchFamily="34" charset="0"/>
              </a:rPr>
              <a:t>功能模块</a:t>
            </a:r>
            <a:endParaRPr lang="zh-CN" altLang="en-US" dirty="0">
              <a:solidFill>
                <a:schemeClr val="tx1">
                  <a:lumMod val="85000"/>
                  <a:lumOff val="15000"/>
                </a:schemeClr>
              </a:solidFill>
              <a:uFillTx/>
              <a:latin typeface="Arial" panose="020B0604020202020204" pitchFamily="3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5" name="图片 4"/>
          <p:cNvPicPr/>
          <p:nvPr>
            <p:custDataLst>
              <p:tags r:id="rId2"/>
            </p:custDataLst>
          </p:nvPr>
        </p:nvPicPr>
        <p:blipFill>
          <a:blip r:embed="rId3" r:link="rId4" cstate="email"/>
          <a:stretch>
            <a:fillRect/>
          </a:stretch>
        </p:blipFill>
        <p:spPr>
          <a:xfrm>
            <a:off x="0" y="0"/>
            <a:ext cx="720090" cy="452571"/>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452571"/>
          </a:xfrm>
          <a:prstGeom prst="rect">
            <a:avLst/>
          </a:prstGeom>
        </p:spPr>
      </p:pic>
      <p:pic>
        <p:nvPicPr>
          <p:cNvPr id="2" name="图片 1"/>
          <p:cNvPicPr/>
          <p:nvPr>
            <p:custDataLst>
              <p:tags r:id="rId8"/>
            </p:custDataLst>
          </p:nvPr>
        </p:nvPicPr>
        <p:blipFill rotWithShape="1">
          <a:blip r:embed="rId9"/>
          <a:srcRect/>
          <a:stretch>
            <a:fillRect/>
          </a:stretch>
        </p:blipFill>
        <p:spPr>
          <a:xfrm>
            <a:off x="612773" y="1541954"/>
            <a:ext cx="5435599" cy="4707645"/>
          </a:xfrm>
          <a:prstGeom prst="rect">
            <a:avLst/>
          </a:prstGeom>
        </p:spPr>
      </p:pic>
      <p:pic>
        <p:nvPicPr>
          <p:cNvPr id="7" name="图片 6" descr="C:\Users\Kingsoft\Desktop\Pexels类别20191129\商务\大海 船 暖色\一群鳥, 交通系統, 在海邊, 帆船 的 免费素材照片.jpeg一群鳥, 交通系統, 在海邊, 帆船 的 免费素材照片"/>
          <p:cNvPicPr>
            <a:picLocks noChangeAspect="1"/>
          </p:cNvPicPr>
          <p:nvPr>
            <p:custDataLst>
              <p:tags r:id="rId10"/>
            </p:custDataLst>
          </p:nvPr>
        </p:nvPicPr>
        <p:blipFill>
          <a:blip r:embed="rId11" cstate="email"/>
          <a:srcRect/>
          <a:stretch>
            <a:fillRect/>
          </a:stretch>
        </p:blipFill>
        <p:spPr>
          <a:xfrm>
            <a:off x="6143622" y="1541954"/>
            <a:ext cx="5435599" cy="4707645"/>
          </a:xfrm>
          <a:prstGeom prst="rect">
            <a:avLst/>
          </a:prstGeom>
        </p:spPr>
      </p:pic>
      <p:sp>
        <p:nvSpPr>
          <p:cNvPr id="3" name="文本框 2"/>
          <p:cNvSpPr txBox="1"/>
          <p:nvPr>
            <p:custDataLst>
              <p:tags r:id="rId1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r>
              <a:rPr lang="en-US" altLang="zh-CN" dirty="0">
                <a:solidFill>
                  <a:schemeClr val="tx1">
                    <a:lumMod val="85000"/>
                    <a:lumOff val="15000"/>
                  </a:schemeClr>
                </a:solidFill>
                <a:uFillTx/>
                <a:latin typeface="Arial" panose="020B0604020202020204" pitchFamily="34" charset="0"/>
              </a:rPr>
              <a:t> </a:t>
            </a:r>
            <a:endParaRPr lang="en-US" altLang="zh-CN" dirty="0">
              <a:solidFill>
                <a:schemeClr val="tx1">
                  <a:lumMod val="85000"/>
                  <a:lumOff val="15000"/>
                </a:schemeClr>
              </a:solidFill>
              <a:uFillTx/>
              <a:latin typeface="Arial" panose="020B0604020202020204" pitchFamily="34" charset="0"/>
            </a:endParaRPr>
          </a:p>
        </p:txBody>
      </p:sp>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Kingsoft\Desktop\Pexels类别20191129\商务\大海 船 暖色\交通系統, 夏天, 天空, 太陽 的 免费素材照片.jpeg交通系統, 夏天, 天空, 太陽 的 免费素材照片"/>
          <p:cNvPicPr/>
          <p:nvPr>
            <p:custDataLst>
              <p:tags r:id="rId1"/>
            </p:custDataLst>
          </p:nvPr>
        </p:nvPicPr>
        <p:blipFill rotWithShape="1">
          <a:blip r:embed="rId2" cstate="email"/>
          <a:srcRect/>
          <a:stretch>
            <a:fillRect/>
          </a:stretch>
        </p:blipFill>
        <p:spPr>
          <a:xfrm>
            <a:off x="608330" y="1502410"/>
            <a:ext cx="5438140" cy="4734560"/>
          </a:xfrm>
          <a:prstGeom prst="rect">
            <a:avLst/>
          </a:prstGeom>
        </p:spPr>
      </p:pic>
      <p:pic>
        <p:nvPicPr>
          <p:cNvPr id="10" name="图片 9" descr="C:\Users\Kingsoft\Desktop\Pexels类别20191129\商务\大海 船 暖色\交通系統, 天空, 工業, 招手 的 免费素材照片.jpeg交通系統, 天空, 工業, 招手 的 免费素材照片"/>
          <p:cNvPicPr>
            <a:picLocks noChangeAspect="1"/>
          </p:cNvPicPr>
          <p:nvPr>
            <p:custDataLst>
              <p:tags r:id="rId3"/>
            </p:custDataLst>
          </p:nvPr>
        </p:nvPicPr>
        <p:blipFill>
          <a:blip r:embed="rId4" cstate="email"/>
          <a:srcRect/>
          <a:stretch>
            <a:fillRect/>
          </a:stretch>
        </p:blipFill>
        <p:spPr>
          <a:xfrm>
            <a:off x="6141720" y="3917315"/>
            <a:ext cx="5438140" cy="2319655"/>
          </a:xfrm>
          <a:prstGeom prst="rect">
            <a:avLst/>
          </a:prstGeom>
        </p:spPr>
      </p:pic>
      <p:pic>
        <p:nvPicPr>
          <p:cNvPr id="8" name="图片 7" descr="C:\Users\Kingsoft\Desktop\Pexels类别20191129\商务\大海 船 暖色\交通系統, 供应链, 出口, 后勤 的 免费素材照片.jpeg交通系統, 供应链, 出口, 后勤 的 免费素材照片"/>
          <p:cNvPicPr>
            <a:picLocks noChangeAspect="1"/>
          </p:cNvPicPr>
          <p:nvPr>
            <p:custDataLst>
              <p:tags r:id="rId5"/>
            </p:custDataLst>
          </p:nvPr>
        </p:nvPicPr>
        <p:blipFill>
          <a:blip r:embed="rId6" cstate="email"/>
          <a:srcRect/>
          <a:stretch>
            <a:fillRect/>
          </a:stretch>
        </p:blipFill>
        <p:spPr>
          <a:xfrm>
            <a:off x="6141720" y="1502410"/>
            <a:ext cx="5438140" cy="2319655"/>
          </a:xfrm>
          <a:prstGeom prst="rect">
            <a:avLst/>
          </a:prstGeom>
        </p:spPr>
      </p:pic>
      <p:sp>
        <p:nvSpPr>
          <p:cNvPr id="5" name="文本框 4"/>
          <p:cNvSpPr txBox="1"/>
          <p:nvPr>
            <p:custDataLst>
              <p:tags r:id="rId7"/>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pitchFamily="34" charset="-122"/>
                <a:ea typeface="微软雅黑" panose="020B0503020204020204" pitchFamily="34" charset="-122"/>
                <a:cs typeface="+mj-cs"/>
                <a:sym typeface="+mn-ea"/>
              </a:defRPr>
            </a:lvl1pPr>
          </a:lstStyle>
          <a:p>
            <a:r>
              <a:rPr lang="en-US" altLang="zh-CN" dirty="0">
                <a:solidFill>
                  <a:schemeClr val="tx1">
                    <a:lumMod val="85000"/>
                    <a:lumOff val="15000"/>
                  </a:schemeClr>
                </a:solidFill>
                <a:uFillTx/>
                <a:latin typeface="Arial" panose="020B0604020202020204" pitchFamily="34" charset="0"/>
              </a:rPr>
              <a:t> </a:t>
            </a:r>
            <a:endParaRPr lang="en-US" altLang="zh-CN" dirty="0">
              <a:solidFill>
                <a:schemeClr val="tx1">
                  <a:lumMod val="85000"/>
                  <a:lumOff val="15000"/>
                </a:schemeClr>
              </a:solidFill>
              <a:uFillTx/>
              <a:latin typeface="Arial" panose="020B0604020202020204" pitchFamily="34" charset="0"/>
            </a:endParaRPr>
          </a:p>
        </p:txBody>
      </p:sp>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7" name="图片 6"/>
          <p:cNvPicPr/>
          <p:nvPr>
            <p:custDataLst>
              <p:tags r:id="rId2"/>
            </p:custDataLst>
          </p:nvPr>
        </p:nvPicPr>
        <p:blipFill>
          <a:blip r:embed="rId3" r:link="rId4" cstate="email"/>
          <a:stretch>
            <a:fillRect/>
          </a:stretch>
        </p:blipFill>
        <p:spPr>
          <a:xfrm>
            <a:off x="10571797" y="5839716"/>
            <a:ext cx="1620202" cy="1018284"/>
          </a:xfrm>
          <a:prstGeom prst="rect">
            <a:avLst/>
          </a:prstGeom>
        </p:spPr>
      </p:pic>
      <p:pic>
        <p:nvPicPr>
          <p:cNvPr id="8" name="图片 7"/>
          <p:cNvPicPr/>
          <p:nvPr>
            <p:custDataLst>
              <p:tags r:id="rId5"/>
            </p:custDataLst>
          </p:nvPr>
        </p:nvPicPr>
        <p:blipFill>
          <a:blip r:embed="rId6" r:link="rId7" cstate="email"/>
          <a:stretch>
            <a:fillRect/>
          </a:stretch>
        </p:blipFill>
        <p:spPr>
          <a:xfrm>
            <a:off x="0" y="5839716"/>
            <a:ext cx="1620202" cy="1018284"/>
          </a:xfrm>
          <a:prstGeom prst="rect">
            <a:avLst/>
          </a:prstGeom>
        </p:spPr>
      </p:pic>
      <p:pic>
        <p:nvPicPr>
          <p:cNvPr id="10" name="图片 9" descr="C:/Users/Kingsoft/AppData/Local/Temp/picturescale_20191219155230/output_20191219155234.pngoutput_20191219155234"/>
          <p:cNvPicPr/>
          <p:nvPr>
            <p:custDataLst>
              <p:tags r:id="rId8"/>
            </p:custDataLst>
          </p:nvPr>
        </p:nvPicPr>
        <p:blipFill rotWithShape="1">
          <a:blip r:embed="rId9"/>
          <a:srcRect/>
          <a:stretch>
            <a:fillRect/>
          </a:stretch>
        </p:blipFill>
        <p:spPr>
          <a:xfrm>
            <a:off x="0" y="0"/>
            <a:ext cx="6096000" cy="6858000"/>
          </a:xfrm>
          <a:prstGeom prst="rect">
            <a:avLst/>
          </a:prstGeom>
        </p:spPr>
      </p:pic>
      <p:sp>
        <p:nvSpPr>
          <p:cNvPr id="3" name="文本框 2"/>
          <p:cNvSpPr txBox="1"/>
          <p:nvPr>
            <p:custDataLst>
              <p:tags r:id="rId10"/>
            </p:custDataLst>
          </p:nvPr>
        </p:nvSpPr>
        <p:spPr>
          <a:xfrm flipV="1">
            <a:off x="6096000" y="5904230"/>
            <a:ext cx="6095365" cy="3701415"/>
          </a:xfrm>
          <a:prstGeom prst="rect">
            <a:avLst/>
          </a:prstGeom>
          <a:noFill/>
        </p:spPr>
        <p:txBody>
          <a:bodyPr wrap="square" rtlCol="0" anchor="ctr" anchorCtr="0">
            <a:normAutofit/>
          </a:bodyPr>
          <a:lstStyle/>
          <a:p>
            <a:pPr>
              <a:lnSpc>
                <a:spcPct val="120000"/>
              </a:lnSpc>
            </a:pPr>
            <a:r>
              <a:rPr lang="zh-CN" altLang="en-US" sz="44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单击此处</a:t>
            </a:r>
            <a:endParaRPr lang="zh-CN" altLang="en-US" sz="44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zh-CN" altLang="en-US" sz="44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添加大标题内容</a:t>
            </a:r>
            <a:endParaRPr lang="zh-CN" altLang="en-US" sz="44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矩形: 圆角 3"/>
          <p:cNvSpPr/>
          <p:nvPr>
            <p:custDataLst>
              <p:tags r:id="rId11"/>
            </p:custDataLst>
          </p:nvPr>
        </p:nvSpPr>
        <p:spPr>
          <a:xfrm>
            <a:off x="763199" y="605954"/>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5000" lnSpcReduction="2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文本框 33"/>
          <p:cNvSpPr txBox="1"/>
          <p:nvPr>
            <p:custDataLst>
              <p:tags r:id="rId12"/>
            </p:custDataLst>
          </p:nvPr>
        </p:nvSpPr>
        <p:spPr>
          <a:xfrm>
            <a:off x="810268" y="612669"/>
            <a:ext cx="860112" cy="307777"/>
          </a:xfrm>
          <a:prstGeom prst="rect">
            <a:avLst/>
          </a:prstGeom>
          <a:noFill/>
        </p:spPr>
        <p:txBody>
          <a:bodyPr wrap="square" lIns="9000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spc="100" baseline="0" noProof="0" dirty="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kumimoji="0" lang="en-US" altLang="zh-CN" sz="1400" b="1" i="0" spc="100" baseline="0" noProof="0" dirty="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368415" y="195580"/>
            <a:ext cx="4979670" cy="521970"/>
          </a:xfrm>
          <a:prstGeom prst="rect">
            <a:avLst/>
          </a:prstGeom>
          <a:noFill/>
        </p:spPr>
        <p:txBody>
          <a:bodyPr wrap="square" rtlCol="0">
            <a:spAutoFit/>
          </a:bodyPr>
          <a:p>
            <a:r>
              <a:rPr lang="zh-CN" altLang="en-US" sz="2800"/>
              <a:t>模块化依据</a:t>
            </a:r>
            <a:endParaRPr lang="zh-CN" altLang="en-US" sz="2800"/>
          </a:p>
        </p:txBody>
      </p:sp>
      <p:sp>
        <p:nvSpPr>
          <p:cNvPr id="9" name="文本框 8"/>
          <p:cNvSpPr txBox="1"/>
          <p:nvPr/>
        </p:nvSpPr>
        <p:spPr>
          <a:xfrm>
            <a:off x="6101715" y="944880"/>
            <a:ext cx="5988685" cy="4523105"/>
          </a:xfrm>
          <a:prstGeom prst="rect">
            <a:avLst/>
          </a:prstGeom>
          <a:noFill/>
        </p:spPr>
        <p:txBody>
          <a:bodyPr wrap="square" rtlCol="0">
            <a:spAutoFit/>
          </a:bodyPr>
          <a:p>
            <a:r>
              <a:rPr lang="zh-CN" altLang="en-US" sz="2400" b="1">
                <a:solidFill>
                  <a:srgbClr val="92D050"/>
                </a:solidFill>
                <a:latin typeface="+mn-ea"/>
              </a:rPr>
              <a:t>功能模块化的根据是，如果一个问题有多个问题组合而成，那么这个组合问题的复杂程度将大于分别考虑这个问题时的复杂程度之和。这个结论使得人们乐于利用功能模块化方法将复杂的问题分解成许多容易解决的局部问题。功能模块方法并不等于无限制地分割软件，因为随着功能模块的增多，虽然开发单个功能模块的工作量减少了，但是设计功能模块间接口所需的工作量也将增加，而且会出现意想不到的软件缺陷。因此，只有选择合适的功能模块数目才会使整个系统的开发成本最小</a:t>
            </a:r>
            <a:r>
              <a:rPr lang="zh-CN" altLang="en-US" sz="2400" b="1">
                <a:solidFill>
                  <a:srgbClr val="92D050"/>
                </a:solidFill>
              </a:rPr>
              <a:t>。</a:t>
            </a:r>
            <a:endParaRPr lang="zh-CN" altLang="en-US" sz="2400" b="1">
              <a:solidFill>
                <a:srgbClr val="92D050"/>
              </a:solidFill>
            </a:endParaRPr>
          </a:p>
        </p:txBody>
      </p:sp>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C:/Users/Kingsoft/AppData/Local/Temp/picturescale_20191219155214/output_20191219155217.pngoutput_20191219155217"/>
          <p:cNvPicPr/>
          <p:nvPr>
            <p:custDataLst>
              <p:tags r:id="rId1"/>
            </p:custDataLst>
          </p:nvPr>
        </p:nvPicPr>
        <p:blipFill rotWithShape="1">
          <a:blip r:embed="rId2"/>
          <a:srcRect/>
          <a:stretch>
            <a:fillRect/>
          </a:stretch>
        </p:blipFill>
        <p:spPr>
          <a:xfrm>
            <a:off x="0" y="0"/>
            <a:ext cx="12192000" cy="6858000"/>
          </a:xfrm>
          <a:prstGeom prst="rect">
            <a:avLst/>
          </a:prstGeom>
        </p:spPr>
      </p:pic>
      <p:sp>
        <p:nvSpPr>
          <p:cNvPr id="3" name="矩形 2"/>
          <p:cNvSpPr/>
          <p:nvPr>
            <p:custDataLst>
              <p:tags r:id="rId3"/>
            </p:custDataLst>
          </p:nvPr>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4"/>
            </p:custDataLst>
          </p:nvPr>
        </p:nvSpPr>
        <p:spPr>
          <a:xfrm>
            <a:off x="2133599" y="0"/>
            <a:ext cx="4572001" cy="62441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5" name="文本框 4"/>
          <p:cNvSpPr txBox="1"/>
          <p:nvPr>
            <p:custDataLst>
              <p:tags r:id="rId5"/>
            </p:custDataLst>
          </p:nvPr>
        </p:nvSpPr>
        <p:spPr>
          <a:xfrm>
            <a:off x="2560199" y="711268"/>
            <a:ext cx="3693281" cy="1124585"/>
          </a:xfrm>
          <a:prstGeom prst="rect">
            <a:avLst/>
          </a:prstGeom>
          <a:noFill/>
        </p:spPr>
        <p:txBody>
          <a:bodyPr wrap="square" rtlCol="0" anchor="ctr" anchorCtr="0">
            <a:normAutofit/>
          </a:bodyPr>
          <a:lstStyle/>
          <a:p>
            <a:pPr>
              <a:lnSpc>
                <a:spcPct val="120000"/>
              </a:lnSpc>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模块独立性</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p:cNvSpPr txBox="1"/>
          <p:nvPr>
            <p:custDataLst>
              <p:tags r:id="rId6"/>
            </p:custDataLst>
          </p:nvPr>
        </p:nvSpPr>
        <p:spPr>
          <a:xfrm>
            <a:off x="2560199" y="2172812"/>
            <a:ext cx="3693281" cy="3003066"/>
          </a:xfrm>
          <a:prstGeom prst="rect">
            <a:avLst/>
          </a:prstGeom>
          <a:noFill/>
        </p:spPr>
        <p:txBody>
          <a:bodyPr wrap="square" rtlCol="0">
            <a:normAutofit fontScale="90000"/>
          </a:bodyPr>
          <a:lstStyle/>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mn-ea"/>
              </a:rPr>
              <a:t>功能模块独立的概念是功能模块化、抽象、信息隐蔽和局部化概念的直接结果。</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50000"/>
              </a:lnSpc>
            </a:pP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lvl="0">
              <a:lnSpc>
                <a:spcPct val="150000"/>
              </a:lnSpc>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mn-ea"/>
              </a:rPr>
              <a:t>功能模块独立性是通过制定具有单一功能并且和其他功能模块没有过多联系的功能模块来实现的。每个功能模块只涉及该软件要求的一个具体子功能，而且与软件结构的其他部分的接口是简单的。</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grpSp>
        <p:nvGrpSpPr>
          <p:cNvPr id="7" name="组合 6"/>
          <p:cNvGrpSpPr/>
          <p:nvPr>
            <p:custDataLst>
              <p:tags r:id="rId7"/>
            </p:custDataLst>
          </p:nvPr>
        </p:nvGrpSpPr>
        <p:grpSpPr>
          <a:xfrm>
            <a:off x="11378484" y="636755"/>
            <a:ext cx="203545" cy="74612"/>
            <a:chOff x="9839643" y="910585"/>
            <a:chExt cx="203545" cy="74612"/>
          </a:xfrm>
        </p:grpSpPr>
        <p:cxnSp>
          <p:nvCxnSpPr>
            <p:cNvPr id="8" name="直接连接符 7"/>
            <p:cNvCxnSpPr/>
            <p:nvPr>
              <p:custDataLst>
                <p:tags r:id="rId8"/>
              </p:custDataLst>
            </p:nvPr>
          </p:nvCxnSpPr>
          <p:spPr>
            <a:xfrm>
              <a:off x="9839643" y="910585"/>
              <a:ext cx="2035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a:off x="9839643" y="985197"/>
              <a:ext cx="1555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任意多边形: 形状 9"/>
          <p:cNvSpPr/>
          <p:nvPr>
            <p:custDataLst>
              <p:tags r:id="rId10"/>
            </p:custDataLst>
          </p:nvPr>
        </p:nvSpPr>
        <p:spPr>
          <a:xfrm>
            <a:off x="609971" y="505786"/>
            <a:ext cx="336550" cy="336550"/>
          </a:xfrm>
          <a:custGeom>
            <a:avLst/>
            <a:gdLst>
              <a:gd name="connsiteX0" fmla="*/ 138801 w 336550"/>
              <a:gd name="connsiteY0" fmla="*/ 117033 h 336550"/>
              <a:gd name="connsiteX1" fmla="*/ 138801 w 336550"/>
              <a:gd name="connsiteY1" fmla="*/ 219517 h 336550"/>
              <a:gd name="connsiteX2" fmla="*/ 227149 w 336550"/>
              <a:gd name="connsiteY2" fmla="*/ 168275 h 336550"/>
              <a:gd name="connsiteX3" fmla="*/ 168275 w 336550"/>
              <a:gd name="connsiteY3" fmla="*/ 0 h 336550"/>
              <a:gd name="connsiteX4" fmla="*/ 336550 w 336550"/>
              <a:gd name="connsiteY4" fmla="*/ 168275 h 336550"/>
              <a:gd name="connsiteX5" fmla="*/ 168275 w 336550"/>
              <a:gd name="connsiteY5" fmla="*/ 336550 h 336550"/>
              <a:gd name="connsiteX6" fmla="*/ 0 w 336550"/>
              <a:gd name="connsiteY6" fmla="*/ 168275 h 336550"/>
              <a:gd name="connsiteX7" fmla="*/ 168275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38801" y="117033"/>
                </a:moveTo>
                <a:lnTo>
                  <a:pt x="138801" y="219517"/>
                </a:lnTo>
                <a:lnTo>
                  <a:pt x="227149" y="168275"/>
                </a:lnTo>
                <a:close/>
                <a:moveTo>
                  <a:pt x="168275" y="0"/>
                </a:moveTo>
                <a:cubicBezTo>
                  <a:pt x="261211" y="0"/>
                  <a:pt x="336550" y="75339"/>
                  <a:pt x="336550" y="168275"/>
                </a:cubicBezTo>
                <a:cubicBezTo>
                  <a:pt x="336550" y="261211"/>
                  <a:pt x="261211" y="336550"/>
                  <a:pt x="168275" y="336550"/>
                </a:cubicBezTo>
                <a:cubicBezTo>
                  <a:pt x="75339" y="336550"/>
                  <a:pt x="0" y="261211"/>
                  <a:pt x="0" y="168275"/>
                </a:cubicBezTo>
                <a:cubicBezTo>
                  <a:pt x="0" y="75339"/>
                  <a:pt x="75339" y="0"/>
                  <a:pt x="1682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10000"/>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p:txBody>
          <a:bodyPr/>
          <a:p>
            <a:endParaRPr lang="zh-CN" altLang="en-US"/>
          </a:p>
        </p:txBody>
      </p:sp>
      <p:sp>
        <p:nvSpPr>
          <p:cNvPr id="3" name="文本占位符 2"/>
          <p:cNvSpPr>
            <a:spLocks noGrp="1"/>
          </p:cNvSpPr>
          <p:nvPr>
            <p:ph type="body" sz="quarter" idx="15"/>
          </p:nvPr>
        </p:nvSpPr>
        <p:spPr/>
        <p:txBody>
          <a:bodyPr/>
          <a:p>
            <a:endParaRPr lang="zh-CN" altLang="en-US"/>
          </a:p>
        </p:txBody>
      </p:sp>
      <p:sp>
        <p:nvSpPr>
          <p:cNvPr id="4" name="标题 3"/>
          <p:cNvSpPr>
            <a:spLocks noGrp="1"/>
          </p:cNvSpPr>
          <p:nvPr>
            <p:ph type="ctrTitle" idx="14"/>
          </p:nvPr>
        </p:nvSpPr>
        <p:spPr>
          <a:xfrm>
            <a:off x="762318" y="1036956"/>
            <a:ext cx="4825365" cy="970915"/>
          </a:xfrm>
        </p:spPr>
        <p:txBody>
          <a:bodyPr/>
          <a:p>
            <a:r>
              <a:rPr lang="zh-CN" altLang="en-US"/>
              <a:t>独立性度量</a:t>
            </a:r>
            <a:endParaRPr lang="zh-CN" altLang="en-US"/>
          </a:p>
        </p:txBody>
      </p:sp>
      <p:sp>
        <p:nvSpPr>
          <p:cNvPr id="5" name="副标题 4"/>
          <p:cNvSpPr>
            <a:spLocks noGrp="1"/>
          </p:cNvSpPr>
          <p:nvPr>
            <p:ph type="subTitle" idx="13"/>
          </p:nvPr>
        </p:nvSpPr>
        <p:spPr>
          <a:xfrm>
            <a:off x="762635" y="2426335"/>
            <a:ext cx="4351655" cy="1560830"/>
          </a:xfrm>
        </p:spPr>
        <p:txBody>
          <a:bodyPr/>
          <a:p>
            <a:r>
              <a:rPr lang="zh-CN" altLang="en-US"/>
              <a:t>功能模块独立性是由内聚性和耦合性两个定性指标来度量的。内聚性是度量一个功能模块内功能强度的一个相对指标。耦合性则用来度量功能模块之间的相互联系的程度。</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6"/>
          </p:nvPr>
        </p:nvSpPr>
        <p:spPr>
          <a:xfrm>
            <a:off x="762635" y="2632710"/>
            <a:ext cx="8701405" cy="461010"/>
          </a:xfrm>
        </p:spPr>
        <p:txBody>
          <a:bodyPr/>
          <a:p>
            <a:r>
              <a:rPr lang="zh-CN" altLang="en-US"/>
              <a:t>1）纳入时间</a:t>
            </a:r>
            <a:endParaRPr lang="zh-CN" altLang="en-US"/>
          </a:p>
        </p:txBody>
      </p:sp>
      <p:sp>
        <p:nvSpPr>
          <p:cNvPr id="3" name="文本占位符 2"/>
          <p:cNvSpPr>
            <a:spLocks noGrp="1"/>
          </p:cNvSpPr>
          <p:nvPr>
            <p:ph type="body" sz="quarter" idx="15"/>
          </p:nvPr>
        </p:nvSpPr>
        <p:spPr>
          <a:xfrm flipH="1">
            <a:off x="6115050" y="483870"/>
            <a:ext cx="5052695" cy="408940"/>
          </a:xfrm>
        </p:spPr>
        <p:txBody>
          <a:bodyPr/>
          <a:p>
            <a:endParaRPr lang="zh-CN" altLang="en-US"/>
          </a:p>
        </p:txBody>
      </p:sp>
      <p:sp>
        <p:nvSpPr>
          <p:cNvPr id="4" name="标题 3"/>
          <p:cNvSpPr>
            <a:spLocks noGrp="1"/>
          </p:cNvSpPr>
          <p:nvPr>
            <p:ph type="ctrTitle" idx="14"/>
          </p:nvPr>
        </p:nvSpPr>
        <p:spPr>
          <a:xfrm>
            <a:off x="762635" y="798830"/>
            <a:ext cx="6863080" cy="970915"/>
          </a:xfrm>
        </p:spPr>
        <p:txBody>
          <a:bodyPr>
            <a:normAutofit/>
          </a:bodyPr>
          <a:p>
            <a:r>
              <a:rPr lang="zh-CN" altLang="en-US"/>
              <a:t>软件功能模块指标</a:t>
            </a:r>
            <a:endParaRPr lang="zh-CN" altLang="en-US"/>
          </a:p>
        </p:txBody>
      </p:sp>
      <p:sp>
        <p:nvSpPr>
          <p:cNvPr id="5" name="副标题 4"/>
          <p:cNvSpPr>
            <a:spLocks noGrp="1"/>
          </p:cNvSpPr>
          <p:nvPr>
            <p:ph type="subTitle" idx="13"/>
          </p:nvPr>
        </p:nvSpPr>
        <p:spPr>
          <a:xfrm>
            <a:off x="762635" y="1769745"/>
            <a:ext cx="9527540" cy="661035"/>
          </a:xfrm>
        </p:spPr>
        <p:txBody>
          <a:bodyPr>
            <a:normAutofit/>
          </a:bodyPr>
          <a:p>
            <a:r>
              <a:rPr lang="zh-CN" altLang="en-US"/>
              <a:t>系统中的各功能模块在纳入时间、激活机制和控制方式等方面可以不相同。</a:t>
            </a:r>
            <a:endParaRPr lang="zh-CN" altLang="en-US"/>
          </a:p>
        </p:txBody>
      </p:sp>
      <p:sp>
        <p:nvSpPr>
          <p:cNvPr id="7" name="文本框 6"/>
          <p:cNvSpPr txBox="1"/>
          <p:nvPr/>
        </p:nvSpPr>
        <p:spPr>
          <a:xfrm>
            <a:off x="728980" y="3018155"/>
            <a:ext cx="10438765" cy="922020"/>
          </a:xfrm>
          <a:prstGeom prst="rect">
            <a:avLst/>
          </a:prstGeom>
          <a:noFill/>
        </p:spPr>
        <p:txBody>
          <a:bodyPr wrap="square" rtlCol="0">
            <a:spAutoFit/>
          </a:bodyPr>
          <a:p>
            <a:r>
              <a:rPr lang="zh-CN" altLang="en-US"/>
              <a:t>纳入时间是指一个功能模块被归并到软件的源语言描述之中的时间。比如宏功能模块是由编译器把它作为程序的一部分直接插入到引用位置上去的。而普通的子程序则是通过产生目标代码与连接代码而纳入到软件中的。</a:t>
            </a:r>
            <a:endParaRPr lang="zh-CN" altLang="en-US"/>
          </a:p>
        </p:txBody>
      </p:sp>
      <p:sp>
        <p:nvSpPr>
          <p:cNvPr id="8" name="文本框 7"/>
          <p:cNvSpPr txBox="1"/>
          <p:nvPr/>
        </p:nvSpPr>
        <p:spPr>
          <a:xfrm>
            <a:off x="768985" y="4050665"/>
            <a:ext cx="2157730" cy="368300"/>
          </a:xfrm>
          <a:prstGeom prst="rect">
            <a:avLst/>
          </a:prstGeom>
          <a:noFill/>
        </p:spPr>
        <p:txBody>
          <a:bodyPr wrap="square" rtlCol="0">
            <a:spAutoFit/>
          </a:bodyPr>
          <a:p>
            <a:r>
              <a:rPr lang="zh-CN" altLang="en-US"/>
              <a:t>2）激活机制</a:t>
            </a:r>
            <a:endParaRPr lang="zh-CN" altLang="en-US"/>
          </a:p>
        </p:txBody>
      </p:sp>
      <p:sp>
        <p:nvSpPr>
          <p:cNvPr id="9" name="文本框 8"/>
          <p:cNvSpPr txBox="1"/>
          <p:nvPr/>
        </p:nvSpPr>
        <p:spPr>
          <a:xfrm>
            <a:off x="874395" y="4448175"/>
            <a:ext cx="10379710" cy="922020"/>
          </a:xfrm>
          <a:prstGeom prst="rect">
            <a:avLst/>
          </a:prstGeom>
          <a:noFill/>
        </p:spPr>
        <p:txBody>
          <a:bodyPr wrap="square" rtlCol="0">
            <a:spAutoFit/>
          </a:bodyPr>
          <a:p>
            <a:r>
              <a:rPr lang="zh-CN" altLang="en-US"/>
              <a:t>功能模块的激活机制通常有两种：一个是通过引用来调用功能模块，另一个是通过中断来调用一个功能模块。在实时系统中，通常使用后者。比如，使用一个外部时间来引起处理过程的中断，然后使控制转到另一个功能模块。</a:t>
            </a:r>
            <a:endParaRPr lang="zh-CN" altLang="en-US"/>
          </a:p>
        </p:txBody>
      </p:sp>
      <p:sp>
        <p:nvSpPr>
          <p:cNvPr id="10" name="文本框 9"/>
          <p:cNvSpPr txBox="1"/>
          <p:nvPr/>
        </p:nvSpPr>
        <p:spPr>
          <a:xfrm>
            <a:off x="835025" y="5347970"/>
            <a:ext cx="3402330" cy="368300"/>
          </a:xfrm>
          <a:prstGeom prst="rect">
            <a:avLst/>
          </a:prstGeom>
          <a:noFill/>
        </p:spPr>
        <p:txBody>
          <a:bodyPr wrap="square" rtlCol="0">
            <a:spAutoFit/>
          </a:bodyPr>
          <a:p>
            <a:r>
              <a:rPr lang="zh-CN" altLang="en-US"/>
              <a:t>3）控制方式</a:t>
            </a:r>
            <a:endParaRPr lang="zh-CN" altLang="en-US"/>
          </a:p>
        </p:txBody>
      </p:sp>
      <p:sp>
        <p:nvSpPr>
          <p:cNvPr id="11" name="文本框 10"/>
          <p:cNvSpPr txBox="1"/>
          <p:nvPr/>
        </p:nvSpPr>
        <p:spPr>
          <a:xfrm>
            <a:off x="914400" y="5838190"/>
            <a:ext cx="1681480" cy="368300"/>
          </a:xfrm>
          <a:prstGeom prst="rect">
            <a:avLst/>
          </a:prstGeom>
          <a:noFill/>
        </p:spPr>
        <p:txBody>
          <a:bodyPr wrap="square" rtlCol="0">
            <a:spAutoFit/>
          </a:bodyPr>
          <a:p>
            <a:r>
              <a:rPr lang="zh-CN" altLang="en-US"/>
              <a:t>4）结构分类</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446"/>
</p:tagLst>
</file>

<file path=ppt/tags/tag13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4446"/>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TAG_VERSION" val="1.0"/>
  <p:tag name="KSO_WM_BEAUTIFY_FLAG" val="#wm#"/>
  <p:tag name="KSO_WM_TEMPLATE_CATEGORY" val="custom"/>
  <p:tag name="KSO_WM_TEMPLATE_INDEX" val="20204446"/>
  <p:tag name="KSO_WM_TEMPLATE_SUBCATEGORY" val="0"/>
  <p:tag name="KSO_WM_TEMPLATE_MASTER_TYPE" val="1"/>
  <p:tag name="KSO_WM_TEMPLATE_COLOR_TYPE" val="1"/>
  <p:tag name="KSO_WM_TEMPLATE_MASTER_THUMB_INDEX" val="12"/>
  <p:tag name="KSO_WM_TEMPLATE_THUMBS_INDEX" val="1、39"/>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TYPE" val="b"/>
  <p:tag name="KSO_WM_UNIT_INDEX" val="1"/>
  <p:tag name="KSO_WM_UNIT_PRESET_TEXT" val="单击此处添加副标题内容"/>
  <p:tag name="KSO_WM_TEMPLATE_CATEGORY" val="custom"/>
  <p:tag name="KSO_WM_TEMPLATE_INDEX" val="20204446"/>
  <p:tag name="KSO_WM_UNIT_ID" val="custom20204446_1*b*1"/>
</p:tagLst>
</file>

<file path=ppt/tags/tag144.xml><?xml version="1.0" encoding="utf-8"?>
<p:tagLst xmlns:p="http://schemas.openxmlformats.org/presentationml/2006/main">
  <p:tag name="KSO_WM_TEMPLATE_CATEGORY" val="custom"/>
  <p:tag name="KSO_WM_TEMPLATE_INDEX" val="20204446"/>
  <p:tag name="KSO_WM_UNIT_TYPE" val="a"/>
  <p:tag name="KSO_WM_UNIT_INDEX" val="1"/>
  <p:tag name="KSO_WM_UNIT_ISCONTENTSTITLE" val="0"/>
  <p:tag name="KSO_WM_UNIT_PRESET_TEXT" val="乘风破浪"/>
  <p:tag name="KSO_WM_UNIT_NOCLEAR" val="0"/>
  <p:tag name="KSO_WM_UNIT_VALUE" val="7"/>
  <p:tag name="KSO_WM_UNIT_HIGHLIGHT" val="0"/>
  <p:tag name="KSO_WM_UNIT_COMPATIBLE" val="0"/>
  <p:tag name="KSO_WM_UNIT_DIAGRAM_ISNUMVISUAL" val="0"/>
  <p:tag name="KSO_WM_UNIT_DIAGRAM_ISREFERUNIT" val="0"/>
  <p:tag name="KSO_WM_UNIT_ID" val="custom20204446_1*a*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3"/>
  <p:tag name="KSO_WM_UNIT_PRESET_TEXT" val="2020/01/01"/>
  <p:tag name="KSO_WM_UNIT_TYPE" val="b"/>
  <p:tag name="KSO_WM_TEMPLATE_CATEGORY" val="custom"/>
  <p:tag name="KSO_WM_TEMPLATE_INDEX" val="20204446"/>
  <p:tag name="KSO_WM_UNIT_ID" val="custom20204446_1*b*3"/>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INDEX" val="2"/>
  <p:tag name="KSO_WM_UNIT_PRESET_TEXT" val="汇报人姓名"/>
  <p:tag name="KSO_WM_UNIT_TYPE" val="b"/>
  <p:tag name="KSO_WM_TEMPLATE_CATEGORY" val="custom"/>
  <p:tag name="KSO_WM_TEMPLATE_INDEX" val="20204446"/>
  <p:tag name="KSO_WM_UNIT_ID" val="custom20204446_1*b*2"/>
</p:tagLst>
</file>

<file path=ppt/tags/tag147.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3"/>
  <p:tag name="KSO_WM_SLIDE_TYPE" val="title"/>
  <p:tag name="KSO_WM_SLIDE_SUBTYPE" val="pureTxt"/>
  <p:tag name="KSO_WM_TEMPLATE_MASTER_TYPE" val="1"/>
  <p:tag name="KSO_WM_TEMPLATE_COLOR_TYPE" val="1"/>
  <p:tag name="KSO_WM_TEMPLATE_CATEGORY" val="custom"/>
  <p:tag name="KSO_WM_TEMPLATE_INDEX" val="20204446"/>
  <p:tag name="KSO_WM_SLIDE_ID" val="custom20204446_1"/>
  <p:tag name="KSO_WM_TEMPLATE_MASTER_THUMB_INDEX" val="12"/>
  <p:tag name="KSO_WM_TEMPLATE_THUMBS_INDEX" val="1、4、7、8、11、17、21、39"/>
  <p:tag name="KSO_WM_SLIDE_ANIMATION_ID" val="3126320"/>
  <p:tag name="KSO_WM_SLIDE_ANIMATION_TYPE" val="0_8_2"/>
</p:tagLst>
</file>

<file path=ppt/tags/tag148.xml><?xml version="1.0" encoding="utf-8"?>
<p:tagLst xmlns:p="http://schemas.openxmlformats.org/presentationml/2006/main">
  <p:tag name="KSO_WM_UNIT_ISCONTENTSTITLE" val="1"/>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446"/>
  <p:tag name="KSO_WM_UNIT_ID" val="custom20204446_4*a*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446"/>
  <p:tag name="KSO_WM_UNIT_ID" val="custom20204446_4*l_i*1_1"/>
  <p:tag name="KSO_WM_SLIDE_ANIMATION_ID" val="311059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LAYERLEVEL" val="1_1"/>
  <p:tag name="KSO_WM_TAG_VERSION" val="1.0"/>
  <p:tag name="KSO_WM_BEAUTIFY_FLAG" val="#wm#"/>
  <p:tag name="KSO_WM_TEMPLATE_CATEGORY" val="custom"/>
  <p:tag name="KSO_WM_TEMPLATE_INDEX" val="20204446"/>
  <p:tag name="KSO_WM_UNIT_ID" val="custom20204446_4*l_i*1_2"/>
  <p:tag name="KSO_WM_SLIDE_ANIMATION_ID" val="3110590"/>
</p:tagLst>
</file>

<file path=ppt/tags/tag151.xml><?xml version="1.0" encoding="utf-8"?>
<p:tagLst xmlns:p="http://schemas.openxmlformats.org/presentationml/2006/main">
  <p:tag name="KSO_WM_SLIDE_ANIMATION_ID" val="3110590"/>
</p:tagLst>
</file>

<file path=ppt/tags/tag152.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446"/>
  <p:tag name="KSO_WM_UNIT_ID" val="custom20204446_4*l_h_a*1_1_1"/>
</p:tagLst>
</file>

<file path=ppt/tags/tag153.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446"/>
  <p:tag name="KSO_WM_UNIT_ID" val="custom20204446_4*l_h_f*1_1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446"/>
  <p:tag name="KSO_WM_UNIT_ID" val="custom20204446_4*l_h_i*1_1_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446"/>
  <p:tag name="KSO_WM_UNIT_ID" val="custom20204446_4*l_h_i*1_1_1"/>
</p:tagLst>
</file>

<file path=ppt/tags/tag156.xml><?xml version="1.0" encoding="utf-8"?>
<p:tagLst xmlns:p="http://schemas.openxmlformats.org/presentationml/2006/main">
  <p:tag name="KSO_WM_SLIDE_ANIMATION_ID" val="3110590"/>
</p:tagLst>
</file>

<file path=ppt/tags/tag157.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446"/>
  <p:tag name="KSO_WM_UNIT_ID" val="custom20204446_4*l_h_a*1_2_1"/>
</p:tagLst>
</file>

<file path=ppt/tags/tag158.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446"/>
  <p:tag name="KSO_WM_UNIT_ID" val="custom20204446_4*l_h_f*1_2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446"/>
  <p:tag name="KSO_WM_UNIT_ID" val="custom20204446_4*l_h_i*1_2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446"/>
  <p:tag name="KSO_WM_UNIT_ID" val="custom20204446_4*l_h_i*1_2_1"/>
</p:tagLst>
</file>

<file path=ppt/tags/tag161.xml><?xml version="1.0" encoding="utf-8"?>
<p:tagLst xmlns:p="http://schemas.openxmlformats.org/presentationml/2006/main">
  <p:tag name="KSO_WM_SLIDE_ANIMATION_ID" val="3110590"/>
</p:tagLst>
</file>

<file path=ppt/tags/tag162.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446"/>
  <p:tag name="KSO_WM_UNIT_ID" val="custom20204446_4*l_h_a*1_3_1"/>
</p:tagLst>
</file>

<file path=ppt/tags/tag163.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446"/>
  <p:tag name="KSO_WM_UNIT_ID" val="custom20204446_4*l_h_f*1_3_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446"/>
  <p:tag name="KSO_WM_UNIT_ID" val="custom20204446_4*l_h_i*1_3_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446"/>
  <p:tag name="KSO_WM_UNIT_ID" val="custom20204446_4*l_h_i*1_3_1"/>
</p:tagLst>
</file>

<file path=ppt/tags/tag166.xml><?xml version="1.0" encoding="utf-8"?>
<p:tagLst xmlns:p="http://schemas.openxmlformats.org/presentationml/2006/main">
  <p:tag name="KSO_WM_SLIDE_ANIMATION_ID" val="3110590"/>
</p:tagLst>
</file>

<file path=ppt/tags/tag167.xml><?xml version="1.0" encoding="utf-8"?>
<p:tagLst xmlns:p="http://schemas.openxmlformats.org/presentationml/2006/main">
  <p:tag name="KSO_WM_UNIT_COLOR_SCHEME_SHAPE_ID" val="131"/>
  <p:tag name="KSO_WM_UNIT_COLOR_SCHEME_PARENT_PAGE" val="0_4"/>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446"/>
  <p:tag name="KSO_WM_UNIT_ID" val="custom20204446_4*l_h_a*1_4_1"/>
</p:tagLst>
</file>

<file path=ppt/tags/tag168.xml><?xml version="1.0" encoding="utf-8"?>
<p:tagLst xmlns:p="http://schemas.openxmlformats.org/presentationml/2006/main">
  <p:tag name="KSO_WM_UNIT_COLOR_SCHEME_SHAPE_ID" val="132"/>
  <p:tag name="KSO_WM_UNIT_COLOR_SCHEME_PARENT_PAGE" val="0_4"/>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446"/>
  <p:tag name="KSO_WM_UNIT_ID" val="custom20204446_4*l_h_f*1_4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446"/>
  <p:tag name="KSO_WM_UNIT_ID" val="custom20204446_4*l_h_i*1_4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446"/>
  <p:tag name="KSO_WM_UNIT_ID" val="custom20204446_4*l_h_i*1_4_1"/>
</p:tagLst>
</file>

<file path=ppt/tags/tag171.xml><?xml version="1.0" encoding="utf-8"?>
<p:tagLst xmlns:p="http://schemas.openxmlformats.org/presentationml/2006/main">
  <p:tag name="KSO_WM_TEMPLATE_SUBCATEGORY" val="0"/>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446"/>
  <p:tag name="KSO_WM_SLIDE_ID" val="custom20204446_4"/>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446"/>
  <p:tag name="KSO_WM_UNIT_ID" val="custom20204446_8*f*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46"/>
  <p:tag name="KSO_WM_UNIT_ID" val="custom20204446_8*a*1"/>
</p:tagLst>
</file>

<file path=ppt/tags/tag174.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446"/>
  <p:tag name="KSO_WM_SLIDE_ID" val="custom20204446_8"/>
</p:tagLst>
</file>

<file path=ppt/tags/tag175.xml><?xml version="1.0" encoding="utf-8"?>
<p:tagLst xmlns:p="http://schemas.openxmlformats.org/presentationml/2006/main">
  <p:tag name="KSO_WM_SLIDE_BACKGROUND_TYPE" val="topBottom"/>
  <p:tag name="KSO_WM_UNIT_SUBTYPE" val="h"/>
  <p:tag name="KSO_WM_TEMPLATE_CATEGORY" val="custom"/>
  <p:tag name="KSO_WM_TEMPLATE_INDEX" val="20204446"/>
  <p:tag name="KSO_WM_UNIT_ID" val="custom20204446_9*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76.xml><?xml version="1.0" encoding="utf-8"?>
<p:tagLst xmlns:p="http://schemas.openxmlformats.org/presentationml/2006/main">
  <p:tag name="KSO_WM_SLIDE_BACKGROUND_TYPE" val="topBottom"/>
  <p:tag name="KSO_WM_TEMPLATE_CATEGORY" val="custom"/>
  <p:tag name="KSO_WM_TEMPLATE_INDEX" val="20204446"/>
  <p:tag name="KSO_WM_UNIT_TYPE" val="i"/>
  <p:tag name="KSO_WM_UNIT_INDEX" val="1"/>
  <p:tag name="KSO_WM_UNIT_HIGHLIGHT" val="0"/>
  <p:tag name="KSO_WM_UNIT_COMPATIBLE" val="0"/>
  <p:tag name="KSO_WM_UNIT_DIAGRAM_ISNUMVISUAL" val="0"/>
  <p:tag name="KSO_WM_UNIT_DIAGRAM_ISREFERUNIT" val="0"/>
  <p:tag name="KSO_WM_UNIT_ID" val="custom20204446_9*i*1"/>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TEMPLATE_CATEGORY" val="custom"/>
  <p:tag name="KSO_WM_TEMPLATE_INDEX" val="20204446"/>
  <p:tag name="KSO_WM_UNIT_TYPE" val="i"/>
  <p:tag name="KSO_WM_UNIT_INDEX" val="2"/>
  <p:tag name="KSO_WM_UNIT_HIGHLIGHT" val="0"/>
  <p:tag name="KSO_WM_UNIT_COMPATIBLE" val="0"/>
  <p:tag name="KSO_WM_UNIT_DIAGRAM_ISNUMVISUAL" val="0"/>
  <p:tag name="KSO_WM_UNIT_DIAGRAM_ISREFERUNIT" val="0"/>
  <p:tag name="KSO_WM_UNIT_ID" val="custom20204446_9*i*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1307*3044"/>
  <p:tag name="KSO_WM_UNIT_TYPE" val="d"/>
  <p:tag name="KSO_WM_UNIT_INDEX" val="1"/>
  <p:tag name="KSO_WM_UNIT_SUPPORT_UNIT_TYPE" val="[&quot;all&quot;]"/>
  <p:tag name="KSO_WM_UNIT_BLOCK" val="0"/>
  <p:tag name="KSO_WM_TEMPLATE_CATEGORY" val="custom"/>
  <p:tag name="KSO_WM_TEMPLATE_INDEX" val="20204446"/>
  <p:tag name="KSO_WM_UNIT_ID" val="custom20204446_9*d*1"/>
  <p:tag name="KSO_WM_UNIT_PLACING_PICTURE_USER_VIEWPORT" val="{&quot;height&quot;:7413.6141732283468,&quot;width&quot;:17269.996850393702}"/>
  <p:tag name="KSO_WM_UNIT_PLACING_PICTURE_USER_RELATIVERECTANGLE" val="{&quot;bottom&quot;:0,&quot;left&quot;:0,&quot;right&quot;:0,&quot;top&quot;:0}"/>
  <p:tag name="KSO_WM_UNIT_PLACING_PICTURE_COLLAGE_RELATIVERECTANGLE" val="{&quot;bottom&quot;:0,&quot;left&quot;:0.25217139587950438,&quot;right&quot;:0.25217139587950438,&quot;top&quot;:0}"/>
  <p:tag name="KSO_WM_UNIT_PLACING_PICTURE_COLLAGE_VIEWPORT" val="{&quot;height&quot;:7413.6141732283468,&quot;width&quot;:8559.9984251968526}"/>
  <p:tag name="KSO_WM_UNIT_PLACING_PICTURE_INFO" val="{&quot;code&quot;:&quot;a[1]&quot;,&quot;full_picture&quot;:false,&quot;last_crop_picture&quot;:&quot;a[1]&quot;,&quot;scheme&quot;:&quot;2-2&quot;,&quot;spacing&quot;:5}"/>
  <p:tag name="KSO_WM_UNIT_PLACING_PICTURE" val="182006.139"/>
</p:tagLst>
</file>

<file path=ppt/tags/tag179.xml><?xml version="1.0" encoding="utf-8"?>
<p:tagLst xmlns:p="http://schemas.openxmlformats.org/presentationml/2006/main">
  <p:tag name="KSO_WM_UNIT_PLACING_PICTURE" val="182006.139"/>
  <p:tag name="KSO_WM_BEAUTIFY_FLAG" val="#wm#"/>
  <p:tag name="KSO_WM_UNIT_TYPE" val="d"/>
  <p:tag name="KSO_WM_UNIT_INDEX" val="1"/>
  <p:tag name="KSO_WM_UNIT_ID" val="custom20204446_9*d*1"/>
  <p:tag name="KSO_WM_UNIT_PLACING_PICTURE_INFO" val="{&quot;code&quot;:&quot;a[1]&quot;,&quot;full_picture&quot;:false,&quot;last_crop_picture&quot;:&quot;a[1]&quot;,&quot;scheme&quot;:&quot;2-2&quot;,&quot;spacing&quot;: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46"/>
  <p:tag name="KSO_WM_UNIT_ID" val="custom20204446_9*a*1"/>
</p:tagLst>
</file>

<file path=ppt/tags/tag181.xml><?xml version="1.0" encoding="utf-8"?>
<p:tagLst xmlns:p="http://schemas.openxmlformats.org/presentationml/2006/main">
  <p:tag name="KSO_WM_TEMPLATE_SUBCATEGORY" val="0"/>
  <p:tag name="KSO_WM_SLIDE_ITEM_CNT" val="0"/>
  <p:tag name="KSO_WM_SLIDE_INDEX" val="9"/>
  <p:tag name="KSO_WM_TAG_VERSION" val="1.0"/>
  <p:tag name="KSO_WM_BEAUTIFY_FLAG" val="#wm#"/>
  <p:tag name="KSO_WM_SLIDE_TYPE" val="text"/>
  <p:tag name="KSO_WM_SLIDE_SIZE" val="960*491"/>
  <p:tag name="KSO_WM_SLIDE_POSITION" val="0*0"/>
  <p:tag name="KSO_WM_SLIDE_LAYOUT" val="a_d_i"/>
  <p:tag name="KSO_WM_SLIDE_LAYOUT_CNT" val="1_1_1"/>
  <p:tag name="KSO_WM_SLIDE_SUBTYPE" val="picTxt"/>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TEMPLATE_MASTER_TYPE" val="1"/>
  <p:tag name="KSO_WM_TEMPLATE_COLOR_TYPE" val="1"/>
  <p:tag name="KSO_WM_TEMPLATE_CATEGORY" val="custom"/>
  <p:tag name="KSO_WM_TEMPLATE_INDEX" val="20204446"/>
  <p:tag name="KSO_WM_SLIDE_ID" val="custom20204446_9"/>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1314*1314"/>
  <p:tag name="KSO_WM_UNIT_TYPE" val="d"/>
  <p:tag name="KSO_WM_UNIT_INDEX" val="1"/>
  <p:tag name="KSO_WM_UNIT_SUPPORT_UNIT_TYPE" val="[&quot;all&quot;]"/>
  <p:tag name="KSO_WM_TEMPLATE_CATEGORY" val="custom"/>
  <p:tag name="KSO_WM_TEMPLATE_INDEX" val="20204446"/>
  <p:tag name="KSO_WM_UNIT_ID" val="custom20204446_16*d*1"/>
  <p:tag name="KSO_WM_UNIT_PLACING_PICTURE_INFO" val="{&quot;code&quot;:&quot;aB[5]&quot;,&quot;full_picture&quot;:false,&quot;last_crop_picture&quot;:&quot;aB[5]&quot;,&quot;scheme&quot;:&quot;3-2&quot;,&quot;spacing&quot;:5}"/>
  <p:tag name="KSO_WM_UNIT_PLACING_PICTURE" val="182040.791"/>
  <p:tag name="KSO_WM_UNIT_PLACING_PICTURE_USER_VIEWPORT" val="{&quot;height&quot;:7456,&quot;width&quot;:8563.9999999999982}"/>
</p:tagLst>
</file>

<file path=ppt/tags/tag183.xml><?xml version="1.0" encoding="utf-8"?>
<p:tagLst xmlns:p="http://schemas.openxmlformats.org/presentationml/2006/main">
  <p:tag name="KSO_WM_UNIT_PLACING_PICTURE" val="182040.791"/>
  <p:tag name="KSO_WM_BEAUTIFY_FLAG" val="#wm#"/>
  <p:tag name="KSO_WM_UNIT_TYPE" val="d"/>
  <p:tag name="KSO_WM_UNIT_INDEX" val="1"/>
  <p:tag name="KSO_WM_UNIT_ID" val="custom20204446_16*d*1"/>
  <p:tag name="KSO_WM_UNIT_PLACING_PICTURE_INFO" val="{&quot;code&quot;:&quot;aB[5]&quot;,&quot;full_picture&quot;:false,&quot;last_crop_picture&quot;:&quot;aB[5]&quot;,&quot;scheme&quot;:&quot;3-2&quot;,&quot;spacing&quot;:5}"/>
  <p:tag name="KSO_WM_UNIT_PLACING_PICTURE_USER_VIEWPORT" val="{&quot;height&quot;:3653,&quot;width&quot;:8563.9999999999982}"/>
</p:tagLst>
</file>

<file path=ppt/tags/tag184.xml><?xml version="1.0" encoding="utf-8"?>
<p:tagLst xmlns:p="http://schemas.openxmlformats.org/presentationml/2006/main">
  <p:tag name="KSO_WM_UNIT_PLACING_PICTURE" val="182040.791"/>
  <p:tag name="KSO_WM_BEAUTIFY_FLAG" val="#wm#"/>
  <p:tag name="KSO_WM_UNIT_TYPE" val="d"/>
  <p:tag name="KSO_WM_UNIT_INDEX" val="1"/>
  <p:tag name="KSO_WM_UNIT_ID" val="custom20204446_16*d*1"/>
  <p:tag name="KSO_WM_UNIT_PLACING_PICTURE_INFO" val="{&quot;code&quot;:&quot;aB[5]&quot;,&quot;full_picture&quot;:false,&quot;last_crop_picture&quot;:&quot;aB[5]&quot;,&quot;scheme&quot;:&quot;3-2&quot;,&quot;spacing&quot;:5}"/>
  <p:tag name="KSO_WM_UNIT_PLACING_PICTURE_USER_VIEWPORT" val="{&quot;height&quot;:3653,&quot;width&quot;:8563.999999999998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446"/>
  <p:tag name="KSO_WM_UNIT_ID" val="custom20204446_16*a*1"/>
</p:tagLst>
</file>

<file path=ppt/tags/tag186.xml><?xml version="1.0" encoding="utf-8"?>
<p:tagLst xmlns:p="http://schemas.openxmlformats.org/presentationml/2006/main">
  <p:tag name="KSO_WM_TEMPLATE_SUBCATEGORY" val="0"/>
  <p:tag name="KSO_WM_SLIDE_ITEM_CNT" val="0"/>
  <p:tag name="KSO_WM_SLIDE_INDEX" val="16"/>
  <p:tag name="KSO_WM_TAG_VERSION" val="1.0"/>
  <p:tag name="KSO_WM_BEAUTIFY_FLAG" val="#wm#"/>
  <p:tag name="KSO_WM_SLIDE_TYPE" val="text"/>
  <p:tag name="KSO_WM_SLIDE_SUBTYPE" val="picTxt"/>
  <p:tag name="KSO_WM_SLIDE_SIZE" val="863*444"/>
  <p:tag name="KSO_WM_SLIDE_POSITION" val="47*47"/>
  <p:tag name="KSO_WM_SLIDE_LAYOUT" val="a_d"/>
  <p:tag name="KSO_WM_SLIDE_LAYOUT_CNT" val="1_3"/>
  <p:tag name="KSO_WM_TEMPLATE_MASTER_TYPE" val="1"/>
  <p:tag name="KSO_WM_TEMPLATE_COLOR_TYPE" val="1"/>
  <p:tag name="KSO_WM_TEMPLATE_CATEGORY" val="custom"/>
  <p:tag name="KSO_WM_TEMPLATE_INDEX" val="20204446"/>
  <p:tag name="KSO_WM_SLIDE_ID" val="custom20204446_16"/>
</p:tagLst>
</file>

<file path=ppt/tags/tag187.xml><?xml version="1.0" encoding="utf-8"?>
<p:tagLst xmlns:p="http://schemas.openxmlformats.org/presentationml/2006/main">
  <p:tag name="KSO_WM_SLIDE_BACKGROUND_TYPE" val="belt"/>
  <p:tag name="KSO_WM_UNIT_SUBTYPE" val="h"/>
  <p:tag name="KSO_WM_TEMPLATE_CATEGORY" val="custom"/>
  <p:tag name="KSO_WM_TEMPLATE_INDEX" val="20204446"/>
  <p:tag name="KSO_WM_UNIT_ID" val="custom20204446_22*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elt"/>
  <p:tag name="KSO_WM_TEMPLATE_CATEGORY" val="custom"/>
  <p:tag name="KSO_WM_TEMPLATE_INDEX" val="20204446"/>
  <p:tag name="KSO_WM_UNIT_TYPE" val="i"/>
  <p:tag name="KSO_WM_UNIT_INDEX" val="1"/>
  <p:tag name="KSO_WM_UNIT_HIGHLIGHT" val="0"/>
  <p:tag name="KSO_WM_UNIT_COMPATIBLE" val="0"/>
  <p:tag name="KSO_WM_UNIT_DIAGRAM_ISNUMVISUAL" val="0"/>
  <p:tag name="KSO_WM_UNIT_DIAGRAM_ISREFERUNIT" val="0"/>
  <p:tag name="KSO_WM_UNIT_ID" val="custom20204446_22*i*1"/>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elt"/>
  <p:tag name="KSO_WM_TEMPLATE_CATEGORY" val="custom"/>
  <p:tag name="KSO_WM_TEMPLATE_INDEX" val="20204446"/>
  <p:tag name="KSO_WM_UNIT_TYPE" val="i"/>
  <p:tag name="KSO_WM_UNIT_INDEX" val="2"/>
  <p:tag name="KSO_WM_UNIT_HIGHLIGHT" val="0"/>
  <p:tag name="KSO_WM_UNIT_COMPATIBLE" val="0"/>
  <p:tag name="KSO_WM_UNIT_DIAGRAM_ISNUMVISUAL" val="0"/>
  <p:tag name="KSO_WM_UNIT_DIAGRAM_ISREFERUNIT" val="0"/>
  <p:tag name="KSO_WM_UNIT_ID" val="custom20204446_22*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VALUE" val="1904*1692"/>
  <p:tag name="KSO_WM_UNIT_HIGHLIGHT" val="0"/>
  <p:tag name="KSO_WM_UNIT_COMPATIBLE" val="0"/>
  <p:tag name="KSO_WM_UNIT_DIAGRAM_ISNUMVISUAL" val="0"/>
  <p:tag name="KSO_WM_UNIT_DIAGRAM_ISREFERUNIT" val="0"/>
  <p:tag name="KSO_WM_UNIT_TYPE" val="d"/>
  <p:tag name="KSO_WM_UNIT_INDEX" val="1"/>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all&quot;]"/>
  <p:tag name="KSO_WM_UNIT_BLOCK" val="0"/>
  <p:tag name="KSO_WM_TEMPLATE_CATEGORY" val="custom"/>
  <p:tag name="KSO_WM_TEMPLATE_INDEX" val="20204446"/>
  <p:tag name="KSO_WM_UNIT_ID" val="custom20204446_22*d*1"/>
  <p:tag name="KSO_WM_UNIT_PLACING_PICTURE_USER_VIEWPORT" val="{&quot;height&quot;:10800,&quot;width&quot;:960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10800,&quot;width&quot;:9600}"/>
  <p:tag name="KSO_WM_UNIT_PLACING_PICTURE" val="182155.503"/>
</p:tagLst>
</file>

<file path=ppt/tags/tag191.xml><?xml version="1.0" encoding="utf-8"?>
<p:tagLst xmlns:p="http://schemas.openxmlformats.org/presentationml/2006/main">
  <p:tag name="KSO_WM_UNIT_ISCONTENTSTITLE" val="0"/>
  <p:tag name="KSO_WM_UNIT_PRESET_TEXT" val="单击此处&#10;添加大标题内容"/>
  <p:tag name="KSO_WM_UNIT_NOCLEAR" val="0"/>
  <p:tag name="KSO_WM_UNIT_VALUE" val="3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446"/>
  <p:tag name="KSO_WM_UNIT_ID" val="custom20204446_22*a*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1"/>
  <p:tag name="KSO_WM_TEMPLATE_CATEGORY" val="custom"/>
  <p:tag name="KSO_WM_TEMPLATE_INDEX" val="20204446"/>
  <p:tag name="KSO_WM_UNIT_ID" val="custom20204446_22*i*3"/>
  <p:tag name="KSO_WM_UNIT_TYPE" val="i"/>
  <p:tag name="KSO_WM_UNIT_INDEX" val="3"/>
</p:tagLst>
</file>

<file path=ppt/tags/tag1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k"/>
  <p:tag name="KSO_WM_UNIT_INDEX" val="1"/>
  <p:tag name="KSO_WM_UNIT_LAYERLEVEL" val="1"/>
  <p:tag name="KSO_WM_TAG_VERSION" val="1.0"/>
  <p:tag name="KSO_WM_BEAUTIFY_FLAG" val="#wm#"/>
  <p:tag name="KSO_WM_UNIT_BLOCK" val="0"/>
  <p:tag name="KSO_WM_UNIT_SM_LIMIT_TYPE" val="1"/>
  <p:tag name="KSO_WM_UNIT_VALUE" val="3"/>
  <p:tag name="KSO_WM_UNIT_PRESET_TEXT" val="LOGO"/>
  <p:tag name="KSO_WM_TEMPLATE_CATEGORY" val="custom"/>
  <p:tag name="KSO_WM_TEMPLATE_INDEX" val="20204446"/>
  <p:tag name="KSO_WM_UNIT_ID" val="custom20204446_22*k*1"/>
</p:tagLst>
</file>

<file path=ppt/tags/tag194.xml><?xml version="1.0" encoding="utf-8"?>
<p:tagLst xmlns:p="http://schemas.openxmlformats.org/presentationml/2006/main">
  <p:tag name="KSO_WM_TEMPLATE_SUBCATEGORY" val="0"/>
  <p:tag name="KSO_WM_SLIDE_ITEM_CNT" val="0"/>
  <p:tag name="KSO_WM_SLIDE_INDEX" val="22"/>
  <p:tag name="KSO_WM_TAG_VERSION" val="1.0"/>
  <p:tag name="KSO_WM_BEAUTIFY_FLAG" val="#wm#"/>
  <p:tag name="KSO_WM_SLIDE_LAYOUT" val="a_d_i_k"/>
  <p:tag name="KSO_WM_SLIDE_LAYOUT_CNT" val="1_1_1_1"/>
  <p:tag name="KSO_WM_SLIDE_TYPE" val="text"/>
  <p:tag name="KSO_WM_SLIDE_SUBTYPE" val="picTxt"/>
  <p:tag name="KSO_WM_SLIDE_SIZE" val="960*540"/>
  <p:tag name="KSO_WM_SLIDE_POSITION" val="0*0"/>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belt&quot;,&quot;leftRight&quot;]"/>
  <p:tag name="KSO_WM_SLIDE_RATIO" val="1.777778"/>
  <p:tag name="KSO_WM_TEMPLATE_MASTER_TYPE" val="1"/>
  <p:tag name="KSO_WM_TEMPLATE_COLOR_TYPE" val="1"/>
  <p:tag name="KSO_WM_TEMPLATE_CATEGORY" val="custom"/>
  <p:tag name="KSO_WM_TEMPLATE_INDEX" val="20204446"/>
  <p:tag name="KSO_WM_SLIDE_ID" val="custom20204446_22"/>
</p:tagLst>
</file>

<file path=ppt/tags/tag195.xml><?xml version="1.0" encoding="utf-8"?>
<p:tagLst xmlns:p="http://schemas.openxmlformats.org/presentationml/2006/main">
  <p:tag name="KSO_WM_UNIT_VALUE" val="1904*3384"/>
  <p:tag name="KSO_WM_UNIT_HIGHLIGHT" val="0"/>
  <p:tag name="KSO_WM_UNIT_COMPATIBLE" val="0"/>
  <p:tag name="KSO_WM_UNIT_DIAGRAM_ISNUMVISUAL" val="0"/>
  <p:tag name="KSO_WM_UNIT_DIAGRAM_ISREFERUNIT" val="0"/>
  <p:tag name="KSO_WM_UNIT_TYPE" val="d"/>
  <p:tag name="KSO_WM_UNIT_INDEX" val="1"/>
  <p:tag name="KSO_WM_UNIT_LAYERLEVEL" val="1"/>
  <p:tag name="KSO_WM_TAG_VERSION" val="1.0"/>
  <p:tag name="KSO_WM_BEAUTIFY_FLAG" val="#wm#"/>
  <p:tag name="KSO_WM_UNIT_SUPPORT_UNIT_TYPE" val="[&quot;all&quot;]"/>
  <p:tag name="KSO_WM_TEMPLATE_CATEGORY" val="custom"/>
  <p:tag name="KSO_WM_TEMPLATE_INDEX" val="20204446"/>
  <p:tag name="KSO_WM_UNIT_ID" val="custom20204446_23*d*1"/>
  <p:tag name="KSO_WM_UNIT_PLACING_PICTURE_USER_VIEWPORT" val="{&quot;height&quot;:10800,&quot;width&quot;:1920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10800,&quot;width&quot;:19200}"/>
  <p:tag name="KSO_WM_UNIT_PLACING_PICTURE_INFO" val="{&quot;code&quot;:&quot;[1]&quot;,&quot;full_picture&quot;:false,&quot;last_crop_picture&quot;:&quot;[1]&quot;,&quot;scheme&quot;:&quot;1-1&quot;,&quot;spacing&quot;:5}"/>
  <p:tag name="KSO_WM_UNIT_PLACING_PICTURE" val="182159.36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6"/>
  <p:tag name="KSO_WM_UNIT_ID" val="custom20204446_23*i*1"/>
  <p:tag name="KSO_WM_UNIT_TYPE" val="i"/>
  <p:tag name="KSO_WM_UNIT_INDEX"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6"/>
  <p:tag name="KSO_WM_UNIT_ID" val="custom20204446_23*i*2"/>
  <p:tag name="KSO_WM_UNIT_TYPE" val="i"/>
  <p:tag name="KSO_WM_UNIT_INDEX" val="2"/>
</p:tagLst>
</file>

<file path=ppt/tags/tag198.xml><?xml version="1.0" encoding="utf-8"?>
<p:tagLst xmlns:p="http://schemas.openxmlformats.org/presentationml/2006/main">
  <p:tag name="KSO_WM_UNIT_ISCONTENTSTITLE" val="0"/>
  <p:tag name="KSO_WM_UNIT_PRESET_TEXT" val="单击此处&#10;添加大标题内容"/>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TEMPLATE_CATEGORY" val="custom"/>
  <p:tag name="KSO_WM_TEMPLATE_INDEX" val="20204446"/>
  <p:tag name="KSO_WM_UNIT_ID" val="custom20204446_23*a*1"/>
</p:tagLst>
</file>

<file path=ppt/tags/tag199.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
  <p:tag name="KSO_WM_UNIT_NOCLEAR" val="0"/>
  <p:tag name="KSO_WM_UNIT_VALUE" val="136"/>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TEMPLATE_CATEGORY" val="custom"/>
  <p:tag name="KSO_WM_TEMPLATE_INDEX" val="20204446"/>
  <p:tag name="KSO_WM_UNIT_ID" val="custom20204446_23*f*1"/>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6_23*i*3"/>
  <p:tag name="KSO_WM_TEMPLATE_CATEGORY" val="custom"/>
  <p:tag name="KSO_WM_TEMPLATE_INDEX" val="20204446"/>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6"/>
  <p:tag name="KSO_WM_UNIT_ID" val="custom20204446_23*i*3"/>
  <p:tag name="KSO_WM_UNIT_TYPE" val="i"/>
  <p:tag name="KSO_WM_UNIT_INDEX" val="3"/>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6"/>
  <p:tag name="KSO_WM_UNIT_ID" val="custom20204446_23*i*4"/>
  <p:tag name="KSO_WM_UNIT_TYPE" val="i"/>
  <p:tag name="KSO_WM_UNIT_INDEX" val="4"/>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6"/>
  <p:tag name="KSO_WM_UNIT_ID" val="custom20204446_23*i*5"/>
  <p:tag name="KSO_WM_UNIT_TYPE" val="i"/>
  <p:tag name="KSO_WM_UNIT_INDEX" val="5"/>
</p:tagLst>
</file>

<file path=ppt/tags/tag204.xml><?xml version="1.0" encoding="utf-8"?>
<p:tagLst xmlns:p="http://schemas.openxmlformats.org/presentationml/2006/main">
  <p:tag name="KSO_WM_TEMPLATE_SUBCATEGORY" val="0"/>
  <p:tag name="KSO_WM_SLIDE_ITEM_CNT" val="0"/>
  <p:tag name="KSO_WM_SLIDE_INDEX" val="23"/>
  <p:tag name="KSO_WM_TAG_VERSION" val="1.0"/>
  <p:tag name="KSO_WM_BEAUTIFY_FLAG" val="#wm#"/>
  <p:tag name="KSO_WM_SLIDE_LAYOUT" val="a_d_f"/>
  <p:tag name="KSO_WM_SLIDE_LAYOUT_CNT" val="1_1_1"/>
  <p:tag name="KSO_WM_SLIDE_TYPE" val="text"/>
  <p:tag name="KSO_WM_SLIDE_SUBTYPE" val="picTxt"/>
  <p:tag name="KSO_WM_SLIDE_SIZE" val="960*540"/>
  <p:tag name="KSO_WM_SLIDE_POSITION" val="0*0"/>
  <p:tag name="KSO_WM_TEMPLATE_MASTER_TYPE" val="1"/>
  <p:tag name="KSO_WM_TEMPLATE_COLOR_TYPE" val="1"/>
  <p:tag name="KSO_WM_TEMPLATE_CATEGORY" val="custom"/>
  <p:tag name="KSO_WM_TEMPLATE_INDEX" val="20204446"/>
  <p:tag name="KSO_WM_SLIDE_ID" val="custom20204446_23"/>
</p:tagLst>
</file>

<file path=ppt/tags/tag205.xml><?xml version="1.0" encoding="utf-8"?>
<p:tagLst xmlns:p="http://schemas.openxmlformats.org/presentationml/2006/main">
  <p:tag name="KSO_WM_BEAUTIFY_FLAG" val="#wm#"/>
  <p:tag name="KSO_WM_TEMPLATE_CATEGORY" val="custom"/>
  <p:tag name="KSO_WM_TEMPLATE_INDEX" val="20204446"/>
</p:tagLst>
</file>

<file path=ppt/tags/tag206.xml><?xml version="1.0" encoding="utf-8"?>
<p:tagLst xmlns:p="http://schemas.openxmlformats.org/presentationml/2006/main">
  <p:tag name="KSO_WM_BEAUTIFY_FLAG" val="#wm#"/>
  <p:tag name="KSO_WM_TEMPLATE_CATEGORY" val="custom"/>
  <p:tag name="KSO_WM_TEMPLATE_INDEX" val="20204446"/>
</p:tagLst>
</file>

<file path=ppt/tags/tag207.xml><?xml version="1.0" encoding="utf-8"?>
<p:tagLst xmlns:p="http://schemas.openxmlformats.org/presentationml/2006/main">
  <p:tag name="KSO_WM_BEAUTIFY_FLAG" val="#wm#"/>
  <p:tag name="KSO_WM_TEMPLATE_CATEGORY" val="custom"/>
  <p:tag name="KSO_WM_TEMPLATE_INDEX" val="20204446"/>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446"/>
  <p:tag name="KSO_WM_UNIT_ID" val="custom20204446_39*i*1"/>
  <p:tag name="KSO_WM_UNIT_TYPE" val="i"/>
  <p:tag name="KSO_WM_UNIT_INDEX"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聆听"/>
  <p:tag name="KSO_WM_TEMPLATE_CATEGORY" val="custom"/>
  <p:tag name="KSO_WM_TEMPLATE_INDEX" val="20204446"/>
  <p:tag name="KSO_WM_UNIT_ID" val="custom20204446_39*a*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UNIT_PRESET_TEXT" val="单击此处添加副标题内容"/>
  <p:tag name="KSO_WM_TEMPLATE_CATEGORY" val="custom"/>
  <p:tag name="KSO_WM_TEMPLATE_INDEX" val="20204446"/>
  <p:tag name="KSO_WM_UNIT_ID" val="custom20204446_39*b*1"/>
</p:tagLst>
</file>

<file path=ppt/tags/tag211.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9"/>
  <p:tag name="KSO_WM_TAG_VERSION" val="1.0"/>
  <p:tag name="KSO_WM_SLIDE_LAYOUT" val="a_b"/>
  <p:tag name="KSO_WM_SLIDE_LAYOUT_CNT" val="1_1"/>
  <p:tag name="KSO_WM_TEMPLATE_MASTER_TYPE" val="1"/>
  <p:tag name="KSO_WM_TEMPLATE_COLOR_TYPE" val="1"/>
  <p:tag name="KSO_WM_TEMPLATE_CATEGORY" val="custom"/>
  <p:tag name="KSO_WM_TEMPLATE_INDEX" val="20204446"/>
  <p:tag name="KSO_WM_SLIDE_ID" val="custom20204446_39"/>
  <p:tag name="KSO_WM_SLIDE_ANIMATION_ID" val="3127887"/>
  <p:tag name="KSO_WM_SLIDE_ANIMATION_TYPE" val="0_8_2"/>
</p:tagLst>
</file>

<file path=ppt/tags/tag22.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WPS主题色">
      <a:dk1>
        <a:srgbClr val="000000"/>
      </a:dk1>
      <a:lt1>
        <a:srgbClr val="FFFFFF"/>
      </a:lt1>
      <a:dk2>
        <a:srgbClr val="EAEDEF"/>
      </a:dk2>
      <a:lt2>
        <a:srgbClr val="FBFCFC"/>
      </a:lt2>
      <a:accent1>
        <a:srgbClr val="286C95"/>
      </a:accent1>
      <a:accent2>
        <a:srgbClr val="196B64"/>
      </a:accent2>
      <a:accent3>
        <a:srgbClr val="2D6033"/>
      </a:accent3>
      <a:accent4>
        <a:srgbClr val="564D1A"/>
      </a:accent4>
      <a:accent5>
        <a:srgbClr val="85371B"/>
      </a:accent5>
      <a:accent6>
        <a:srgbClr val="94283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WPS 演示</Application>
  <PresentationFormat>宽屏</PresentationFormat>
  <Paragraphs>104</Paragraphs>
  <Slides>11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汉仪旗黑-85S</vt:lpstr>
      <vt:lpstr>黑体</vt:lpstr>
      <vt:lpstr>Arial Unicode MS</vt:lpstr>
      <vt:lpstr>等线</vt:lpstr>
      <vt:lpstr>Calibri</vt:lpstr>
      <vt:lpstr>汉仪旗黑-85S</vt:lpstr>
      <vt:lpstr>Office 主题​​</vt:lpstr>
      <vt:lpstr>功能模块</vt:lpstr>
      <vt:lpstr>PowerPoint 演示文稿</vt:lpstr>
      <vt:lpstr>PowerPoint 演示文稿</vt:lpstr>
      <vt:lpstr>PowerPoint 演示文稿</vt:lpstr>
      <vt:lpstr>PowerPoint 演示文稿</vt:lpstr>
      <vt:lpstr>PowerPoint 演示文稿</vt:lpstr>
      <vt:lpstr>PowerPoint 演示文稿</vt:lpstr>
      <vt:lpstr>独立性度量</vt:lpstr>
      <vt:lpstr>软件功能模块指标</vt:lpstr>
      <vt:lpstr>设计要素</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Administrator</cp:lastModifiedBy>
  <cp:revision>264</cp:revision>
  <dcterms:created xsi:type="dcterms:W3CDTF">2018-07-25T09:21:00Z</dcterms:created>
  <dcterms:modified xsi:type="dcterms:W3CDTF">2020-01-06T05:55:58Z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