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278" r:id="rId7"/>
    <p:sldId id="280" r:id="rId8"/>
    <p:sldId id="281" r:id="rId9"/>
    <p:sldId id="261" r:id="rId10"/>
    <p:sldId id="282" r:id="rId11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90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2.xml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飞机大战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7454265" y="3324860"/>
            <a:ext cx="2561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4"/>
                </a:solidFill>
                <a:latin typeface="一只喵的碎碎念" charset="-122"/>
                <a:ea typeface="一只喵的碎碎念" charset="-122"/>
                <a:cs typeface="一只喵的碎碎念" charset="-122"/>
              </a:rPr>
              <a:t>	   </a:t>
            </a:r>
            <a:endParaRPr lang="zh-CN" altLang="en-US" sz="32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一只喵的碎碎念" charset="-122"/>
              <a:ea typeface="一只喵的碎碎念" charset="-122"/>
              <a:cs typeface="一只喵的碎碎念" charset="-122"/>
            </a:endParaRPr>
          </a:p>
        </p:txBody>
      </p:sp>
    </p:spTree>
    <p:custDataLst>
      <p:tags r:id="rId4"/>
    </p:custData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099050" y="551815"/>
            <a:ext cx="18173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>
                <a:solidFill>
                  <a:schemeClr val="accent1">
                    <a:lumMod val="50000"/>
                  </a:schemeClr>
                </a:solidFill>
              </a:rPr>
              <a:t>目录</a:t>
            </a:r>
            <a:endParaRPr lang="zh-CN" altLang="en-US" sz="6000"/>
          </a:p>
          <a:p>
            <a:pPr algn="ctr"/>
            <a:endParaRPr lang="en-US" altLang="zh-CN" sz="24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图片 8" descr="荷花灯_#333333_128_44270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5660" y="1935480"/>
            <a:ext cx="853440" cy="8534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图片 9" descr="荷花灯_#333333_128_44270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5660" y="4029075"/>
            <a:ext cx="853440" cy="8534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图片 10" descr="荷花灯_#333333_128_44270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5660" y="3002280"/>
            <a:ext cx="853440" cy="85344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5099050" y="2101215"/>
            <a:ext cx="271716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需导入的库</a:t>
            </a:r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99050" y="3168015"/>
            <a:ext cx="271716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代码选讲</a:t>
            </a:r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99050" y="4194810"/>
            <a:ext cx="271716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项目演示</a:t>
            </a:r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0545" y="351790"/>
            <a:ext cx="7425690" cy="42094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54175" y="5340985"/>
            <a:ext cx="997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</a:t>
            </a:r>
            <a:r>
              <a:rPr lang="zh-CN" altLang="en-US"/>
              <a:t>pygame.sprite 是</a:t>
            </a:r>
            <a:r>
              <a:rPr lang="zh-CN" altLang="en-US"/>
              <a:t>带有基本游戏对象类的pygame模块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" y="482600"/>
            <a:ext cx="3266440" cy="40786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" y="346075"/>
            <a:ext cx="10998835" cy="55187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34910" y="678180"/>
            <a:ext cx="352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41780" y="6177280"/>
            <a:ext cx="8721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添加数据 例如背景色跟后面要用的</a:t>
            </a:r>
            <a:r>
              <a:rPr lang="en-US" altLang="zh-CN"/>
              <a:t>bullets</a:t>
            </a:r>
            <a:r>
              <a:rPr lang="zh-CN" altLang="en-US"/>
              <a:t>函数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290" y="88265"/>
            <a:ext cx="5629275" cy="66814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44665" y="892810"/>
            <a:ext cx="453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然后是游戏的子弹设置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11340" y="1401445"/>
            <a:ext cx="369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先创建一窗口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60870" y="1885950"/>
            <a:ext cx="35693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然后</a:t>
            </a:r>
            <a:r>
              <a:rPr lang="en-US" altLang="zh-CN"/>
              <a:t>Rect</a:t>
            </a:r>
            <a:r>
              <a:rPr lang="zh-CN" altLang="en-US"/>
              <a:t>是飞机自己本身的函数将子弹发射的位置，设置在</a:t>
            </a:r>
            <a:r>
              <a:rPr lang="en-US" altLang="zh-CN"/>
              <a:t>Rect</a:t>
            </a:r>
            <a:r>
              <a:rPr lang="zh-CN" altLang="en-US"/>
              <a:t>的中间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89140" y="3032760"/>
            <a:ext cx="3806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</a:t>
            </a:r>
            <a:r>
              <a:rPr lang="en-US" altLang="zh-CN"/>
              <a:t>speed_factor</a:t>
            </a:r>
            <a:r>
              <a:rPr lang="zh-CN" altLang="en-US"/>
              <a:t>是子弹的自身的速度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419100"/>
            <a:ext cx="4772025" cy="59670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43015" y="2121535"/>
            <a:ext cx="4973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</a:t>
            </a:r>
            <a:r>
              <a:rPr lang="en-US" altLang="zh-CN"/>
              <a:t>bullets_allowed</a:t>
            </a:r>
            <a:r>
              <a:rPr lang="zh-CN" altLang="en-US"/>
              <a:t>是主要讲的方法就是限定子弹的发射数量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76365" y="3003550"/>
            <a:ext cx="521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speed_factor </a:t>
            </a:r>
            <a:r>
              <a:rPr lang="zh-CN" altLang="en-US"/>
              <a:t>设置速度为</a:t>
            </a:r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31181" y="3874135"/>
            <a:ext cx="30988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526415"/>
            <a:ext cx="6070600" cy="53206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41005" y="792480"/>
            <a:ext cx="367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260" y="527050"/>
            <a:ext cx="5349240" cy="53200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3920" y="503555"/>
            <a:ext cx="5780405" cy="58508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5" y="503555"/>
            <a:ext cx="5271135" cy="5851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微信图片_201911061952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20320"/>
            <a:ext cx="12177395" cy="68179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65525" y="2292350"/>
            <a:ext cx="505968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9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谢谢观看</a:t>
            </a:r>
            <a:endParaRPr lang="zh-CN" altLang="en-US" sz="9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ransition>
    <p:pull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REFSHAPE" val="218460556"/>
</p:tagLst>
</file>

<file path=ppt/tags/tag6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WPS 演示</Application>
  <PresentationFormat>宽屏</PresentationFormat>
  <Paragraphs>35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一只喵的碎碎念</vt:lpstr>
      <vt:lpstr>Arial Unicode MS</vt:lpstr>
      <vt:lpstr>Office 主题​​</vt:lpstr>
      <vt:lpstr>飞机大战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啧啧啧</cp:lastModifiedBy>
  <cp:revision>25</cp:revision>
  <dcterms:created xsi:type="dcterms:W3CDTF">2019-11-18T11:30:00Z</dcterms:created>
  <dcterms:modified xsi:type="dcterms:W3CDTF">2020-01-15T05:30:59Z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2052-11.1.0.9329</vt:lpwstr>
  </property>
</Properties>
</file>