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en-US"/>
              <a:t>数据库操作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 </a:t>
            </a:r>
            <a:r>
              <a:rPr lang="zh-CN" altLang="en-US"/>
              <a:t>数据操作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1.insert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写法⼀：insert into 表名(字段1，字段2...) values(值1,值2...);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写法⼆：insert into 表名 values(值1,值2...);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写法三：插⼊多个记录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insert into 表名(字段1，字段2...)values(值1,值2...),(值1,值2...),(值1,值2...)....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写法四： insert into 表名(name,age,sex)select name,age,sex from stars;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2.update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update 表名 set 字段1=值1,字段2=值2... where 条件 #不加where修改的是所有的记录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3.delete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删除表中的数据，⾃增主键的值不会重新开始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delete from 表名 where 条件；#如果不加条件，会删除表中所有数据,慎重使⽤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67310"/>
            <a:ext cx="10852150" cy="6269990"/>
          </a:xfrm>
        </p:spPr>
        <p:txBody>
          <a:bodyPr/>
          <a:p>
            <a:pPr marL="0" indent="0">
              <a:buNone/>
            </a:pPr>
            <a:r>
              <a:rPr lang="zh-CN" altLang="en-US"/>
              <a:t>alter table 表名 auto_increment = 5 # 设置⾃增主键开始值清空表，自</a:t>
            </a:r>
            <a:r>
              <a:rPr lang="zh-CN" altLang="en-US"/>
              <a:t>增主键的值重新开始编号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truncate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truncate table 表名,清空表中所有记录，等价于delete from 表名；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delete和truncate差别，truncate后，表中自</a:t>
            </a:r>
            <a:r>
              <a:rPr lang="zh-CN" altLang="en-US"/>
              <a:t>增主键值从1开始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4.select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基本结构： select 字段名列表 from 表名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谢谢观看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 </a:t>
            </a:r>
            <a:r>
              <a:rPr lang="zh-CN" altLang="en-US"/>
              <a:t>操作数据库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079500"/>
            <a:ext cx="10852150" cy="5702935"/>
          </a:xfrm>
        </p:spPr>
        <p:txBody>
          <a:bodyPr/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连接mysql数据库的命令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命令： mysql -h服务器地址 -u⽤户名 -p  </a:t>
            </a:r>
            <a:r>
              <a:rPr lang="zh-CN" altLang="en-US" b="1"/>
              <a:t> #不要再p后⾯直接跟密码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远程登录</a:t>
            </a:r>
            <a:endParaRPr lang="zh-CN" altLang="en-US"/>
          </a:p>
          <a:p>
            <a:pPr marL="0" indent="0">
              <a:buNone/>
            </a:pPr>
            <a:r>
              <a:rPr>
                <a:sym typeface="+mn-ea"/>
              </a:rPr>
              <a:t>命令： </a:t>
            </a:r>
            <a:r>
              <a:rPr lang="zh-CN" altLang="en-US"/>
              <a:t>通过mysql -u⽤户名 -p登录mysql数据库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数据库操作命令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#1.查看库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show databases;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#2. 创建库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create database 数据库名 default charset=utf8;     </a:t>
            </a:r>
            <a:r>
              <a:rPr lang="zh-CN" altLang="en-US" b="1"/>
              <a:t># 数据库名不要纯数字，不要⽤汉字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#3. 删除库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drop database 数据库名;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#4. 选中库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use 数据库名;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258445"/>
            <a:ext cx="10852150" cy="6078855"/>
          </a:xfrm>
        </p:spPr>
        <p:txBody>
          <a:bodyPr/>
          <a:p>
            <a:pPr marL="0" indent="0">
              <a:buNone/>
            </a:pPr>
            <a:r>
              <a:rPr lang="en-US" altLang="zh-CN"/>
              <a:t>  </a:t>
            </a:r>
            <a:r>
              <a:rPr lang="zh-CN" altLang="en-US"/>
              <a:t>#5. 查看表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show tables;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#6.查看数据库创建语句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show create database 数据库名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#7.查看选中的数据库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select database()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#8 修改数据库字符集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alter database student default charset=utf8;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sz="2000" b="1"/>
              <a:t>注意</a:t>
            </a:r>
            <a:endParaRPr lang="zh-CN" altLang="en-US" sz="2000" b="1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每条命令结束必须使⽤; 或者 \g 结束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退出mysql使⽤命令quit或exit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 </a:t>
            </a:r>
            <a:r>
              <a:rPr lang="zh-CN" altLang="en-US"/>
              <a:t>数据库表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创建表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create table [if not exists] 表名(列名1 类型 [限制],列名n 类型 [限制]</a:t>
            </a:r>
            <a:r>
              <a:rPr b="1">
                <a:sym typeface="+mn-ea"/>
              </a:rPr>
              <a:t> </a:t>
            </a:r>
            <a:r>
              <a:rPr lang="zh-CN" altLang="en-US"/>
              <a:t>)   </a:t>
            </a:r>
            <a:r>
              <a:rPr b="1">
                <a:sym typeface="+mn-ea"/>
              </a:rPr>
              <a:t>#最后⼀列没有逗号</a:t>
            </a:r>
            <a:r>
              <a:rPr lang="zh-CN" altLang="en-US"/>
              <a:t> [engine=myisam | innodb][ default charset=utf8];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#复合主键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mysql&gt; create table grade(sid int ,cid int,score float,primary key(sid,cid));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删除表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drop table 表名;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复制表结构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create table 表名 like 其他表名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4.</a:t>
            </a:r>
            <a:r>
              <a:rPr lang="zh-CN" altLang="en-US"/>
              <a:t>查看表结构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desc 表名;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zh-CN" altLang="en-US" b="1"/>
              <a:t>       </a:t>
            </a:r>
            <a:endParaRPr lang="zh-CN" altLang="en-US" b="1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240030"/>
            <a:ext cx="10852150" cy="6097270"/>
          </a:xfrm>
        </p:spPr>
        <p:txBody>
          <a:bodyPr/>
          <a:p>
            <a:pPr marL="0" indent="0">
              <a:buNone/>
            </a:pPr>
            <a:r>
              <a:rPr lang="en-US" altLang="zh-CN"/>
              <a:t>5.</a:t>
            </a:r>
            <a:r>
              <a:rPr lang="zh-CN" altLang="en-US"/>
              <a:t>查看建表语句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show create table 表名;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6.修改表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#1.修改字段类型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alter table 表名 modify 字段名 类型 [限制]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#2.增加字段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alter table 表名 add [column] 字段名 类型 [限制];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#3.删除字段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alter table 表名 drop [column] 字段名;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#4.修改字段名和类型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alter table 表名 change [column] 旧字段名 新字段名 类型 [限制];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#5.修改表名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alter table 表名 rename 新表名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alter table 表名 [engine=myisam] [default charset=utf8];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02870"/>
            <a:ext cx="10852150" cy="6234430"/>
          </a:xfrm>
        </p:spPr>
        <p:txBody>
          <a:bodyPr/>
          <a:p>
            <a:pPr marL="0" indent="0">
              <a:buNone/>
            </a:pPr>
            <a:r>
              <a:rPr lang="en-US" altLang="zh-CN"/>
              <a:t>  </a:t>
            </a:r>
            <a:r>
              <a:rPr lang="zh-CN" altLang="en-US"/>
              <a:t>#</a:t>
            </a:r>
            <a:r>
              <a:rPr lang="en-US" altLang="zh-CN"/>
              <a:t>6.</a:t>
            </a:r>
            <a:r>
              <a:rPr lang="zh-CN" altLang="en-US"/>
              <a:t>可以通过first、after指定插⼊位置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alter table student add sno varchar(3) not null after sid; //在sid列后插⼊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alter table student add sid int primary key auto_incrementfirst;//在第⼀列插⼊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6.字段限制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primary key 不允许空值，唯⼀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not null ⾮空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unique 唯⼀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default 缺省,默认值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auto_increment ⾃增⻓，只对int型主键起作⽤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 数据类型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数值型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#1.</a:t>
            </a:r>
            <a:r>
              <a:rPr lang="zh-CN" altLang="en-US"/>
              <a:t>整型 能⽤整型尽量使⽤整型。包括int、smallint tinyint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#2.</a:t>
            </a:r>
            <a:r>
              <a:rPr lang="zh-CN" altLang="en-US"/>
              <a:t>int(3) 或者 tinyint(2) :3或者2不会去限制你所存储数据的⻓度 ，只有在配合zerofill 零填充的时候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才有意义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#3.</a:t>
            </a:r>
            <a:r>
              <a:rPr lang="zh-CN" altLang="en-US"/>
              <a:t>浮点数 double 、decimal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35990" y="3479165"/>
          <a:ext cx="10099675" cy="3326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995"/>
                <a:gridCol w="1819275"/>
                <a:gridCol w="2375535"/>
                <a:gridCol w="2019935"/>
                <a:gridCol w="2019935"/>
              </a:tblGrid>
              <a:tr h="4686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范围</a:t>
                      </a:r>
                      <a:r>
                        <a:rPr lang="en-US" altLang="zh-CN"/>
                        <a:t>(</a:t>
                      </a:r>
                      <a:r>
                        <a:rPr lang="zh-CN" altLang="en-US"/>
                        <a:t>有符号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范围</a:t>
                      </a:r>
                      <a:r>
                        <a:rPr lang="en-US" altLang="zh-CN" sz="1800">
                          <a:sym typeface="+mn-ea"/>
                        </a:rPr>
                        <a:t>(</a:t>
                      </a:r>
                      <a:r>
                        <a:rPr lang="zh-CN" altLang="en-US" sz="1800">
                          <a:sym typeface="+mn-ea"/>
                        </a:rPr>
                        <a:t>无</a:t>
                      </a:r>
                      <a:r>
                        <a:rPr lang="zh-CN" altLang="en-US" sz="1800">
                          <a:sym typeface="+mn-ea"/>
                        </a:rPr>
                        <a:t>符号</a:t>
                      </a:r>
                      <a:r>
                        <a:rPr lang="en-US" altLang="zh-CN" sz="1800">
                          <a:sym typeface="+mn-ea"/>
                        </a:rPr>
                        <a:t>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用途</a:t>
                      </a:r>
                      <a:endParaRPr lang="zh-CN" altLang="en-US"/>
                    </a:p>
                  </a:txBody>
                  <a:tcPr/>
                </a:tc>
              </a:tr>
              <a:tr h="468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tinyint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1字节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-128-127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0,255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最⼩整数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int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4字节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-2147483648-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2147483647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⼤整数值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float(m,n)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4-8字节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单精度浮点型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(浮点数)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double(m,n)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8字节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双精度浮点型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(浮点数)</a:t>
                      </a:r>
                      <a:endParaRPr lang="zh-CN" altLang="en-US"/>
                    </a:p>
                  </a:txBody>
                  <a:tcPr/>
                </a:tc>
              </a:tr>
              <a:tr h="468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decimal(m,n)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变⻓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浮点数(更加精确)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20955"/>
            <a:ext cx="10852150" cy="6671945"/>
          </a:xfrm>
        </p:spPr>
        <p:txBody>
          <a:bodyPr/>
          <a:p>
            <a:pPr marL="0" indent="0">
              <a:buNone/>
            </a:pPr>
            <a:r>
              <a:rPr lang="en-US" altLang="zh-CN"/>
              <a:t>2.字符型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b="1"/>
              <a:t>注意：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(1) char 和 varchar 的区别:</a:t>
            </a:r>
            <a:endParaRPr lang="en-US" altLang="zh-CN" b="1"/>
          </a:p>
          <a:p>
            <a:pPr marL="0" indent="0">
              <a:buNone/>
            </a:pPr>
            <a:r>
              <a:rPr lang="en-US" altLang="zh-CN"/>
              <a:t>  * char的执⾏效率⾼于varchar ，varchar 相对于 char 节省存储空间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* 如果使⽤char 传⼊的数据的⻓度 ⼩于指定的⻓度的时候 存储的实际⻓度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不够的会拿空格来填充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* 如果使⽤ varchar 传⼊的数据的⻓度 ⼩于指定的⻓度的时候 存储的实际⻓度 为传进来的数据的⻓度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55015" y="519430"/>
          <a:ext cx="10677525" cy="329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3550"/>
                <a:gridCol w="3686810"/>
                <a:gridCol w="3987165"/>
              </a:tblGrid>
              <a:tr h="4705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用途</a:t>
                      </a:r>
                      <a:endParaRPr lang="zh-CN" altLang="en-US"/>
                    </a:p>
                  </a:txBody>
                  <a:tcPr/>
                </a:tc>
              </a:tr>
              <a:tr h="4705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char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0-255字节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存储定长的字符串</a:t>
                      </a:r>
                      <a:endParaRPr lang="zh-CN" altLang="en-US"/>
                    </a:p>
                  </a:txBody>
                  <a:tcPr/>
                </a:tc>
              </a:tr>
              <a:tr h="4705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varchar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0-65535字节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变长字符串</a:t>
                      </a:r>
                      <a:endParaRPr lang="en-US" altLang="zh-CN"/>
                    </a:p>
                  </a:txBody>
                  <a:tcPr/>
                </a:tc>
              </a:tr>
              <a:tr h="4705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text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0-65535字节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长文本数据</a:t>
                      </a:r>
                      <a:endParaRPr lang="zh-CN" altLang="en-US"/>
                    </a:p>
                  </a:txBody>
                  <a:tcPr/>
                </a:tc>
              </a:tr>
              <a:tr h="4705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blob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0-65535字节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二进制的文本</a:t>
                      </a:r>
                      <a:r>
                        <a:rPr lang="en-US" altLang="zh-CN"/>
                        <a:t>(</a:t>
                      </a:r>
                      <a:r>
                        <a:rPr lang="zh-CN" altLang="en-US"/>
                        <a:t>不建议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</a:tr>
              <a:tr h="4705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enum('w','m')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65535个成员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枚举</a:t>
                      </a:r>
                      <a:endParaRPr lang="zh-CN" altLang="en-US"/>
                    </a:p>
                  </a:txBody>
                  <a:tcPr/>
                </a:tc>
              </a:tr>
              <a:tr h="4705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set('w','m')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64</a:t>
                      </a:r>
                      <a:r>
                        <a:rPr lang="zh-CN" altLang="en-US"/>
                        <a:t>个成员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集合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21285"/>
            <a:ext cx="10852150" cy="6216015"/>
          </a:xfrm>
        </p:spPr>
        <p:txBody>
          <a:bodyPr/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⽇期时间型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4.枚举enum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#是⾃定义类型，可以多选⼀,实际上存的值是1，2，3...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alter table user add sex enum('男','⼥') default '男';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5.集合set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类似复选框，可以存多个值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alter table student add hobby set('看电影','玩游戏','敲代码','烫 头')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75640" y="663575"/>
          <a:ext cx="10763250" cy="2453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305"/>
                <a:gridCol w="1478915"/>
                <a:gridCol w="3427730"/>
                <a:gridCol w="2152650"/>
                <a:gridCol w="2152650"/>
              </a:tblGrid>
              <a:tr h="495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大小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范围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格式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用途</a:t>
                      </a:r>
                      <a:endParaRPr lang="zh-CN" altLang="en-US"/>
                    </a:p>
                  </a:txBody>
                  <a:tcPr/>
                </a:tc>
              </a:tr>
              <a:tr h="4730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date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1000-01-01/9999-12-31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YYYY-MM-DD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日</a:t>
                      </a:r>
                      <a:r>
                        <a:rPr lang="zh-CN" altLang="en-US"/>
                        <a:t>期值</a:t>
                      </a:r>
                      <a:endParaRPr lang="zh-CN" altLang="en-US"/>
                    </a:p>
                  </a:txBody>
                  <a:tcPr/>
                </a:tc>
              </a:tr>
              <a:tr h="494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time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-838:59:59/838:59:59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HH:MM:SS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时间值</a:t>
                      </a:r>
                      <a:endParaRPr lang="zh-CN" altLang="en-US"/>
                    </a:p>
                  </a:txBody>
                  <a:tcPr/>
                </a:tc>
              </a:tr>
              <a:tr h="495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year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1901/2155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YYYY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年份值</a:t>
                      </a:r>
                      <a:endParaRPr lang="zh-CN" altLang="en-US"/>
                    </a:p>
                  </a:txBody>
                  <a:tcPr/>
                </a:tc>
              </a:tr>
              <a:tr h="4953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datetime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1000-01-01  00:00:00/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9999-12-31  23:59:59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YYYY-MM-DD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HH:MM:SS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混合日</a:t>
                      </a:r>
                      <a:r>
                        <a:rPr lang="zh-CN" altLang="en-US"/>
                        <a:t>期和时间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UNIT_TABLE_BEAUTIFY" val="smartTable{42a233c7-cd54-4ffd-b6e3-e6924fe10910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UNIT_TABLE_BEAUTIFY" val="smartTable{81daaec2-9cd4-482c-896a-ebab3e30ae18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UNIT_TABLE_BEAUTIFY" val="smartTable{50230826-bfca-4a92-af6a-1891fed4ca45}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2897</Words>
  <Application>WPS 演示</Application>
  <PresentationFormat>宽屏</PresentationFormat>
  <Paragraphs>280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Office 主题​​</vt:lpstr>
      <vt:lpstr>MySQL数据库操作</vt:lpstr>
      <vt:lpstr>一 操作数据库</vt:lpstr>
      <vt:lpstr>PowerPoint 演示文稿</vt:lpstr>
      <vt:lpstr>二 数据库表</vt:lpstr>
      <vt:lpstr>PowerPoint 演示文稿</vt:lpstr>
      <vt:lpstr>PowerPoint 演示文稿</vt:lpstr>
      <vt:lpstr>三 数据类型</vt:lpstr>
      <vt:lpstr>PowerPoint 演示文稿</vt:lpstr>
      <vt:lpstr>PowerPoint 演示文稿</vt:lpstr>
      <vt:lpstr>四 数据操作</vt:lpstr>
      <vt:lpstr>PowerPoint 演示文稿</vt:lpstr>
      <vt:lpstr>MySQL数据库操作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</cp:lastModifiedBy>
  <cp:revision>31</cp:revision>
  <dcterms:created xsi:type="dcterms:W3CDTF">2019-06-19T02:08:00Z</dcterms:created>
  <dcterms:modified xsi:type="dcterms:W3CDTF">2020-01-07T00:47:50Z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