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7" r:id="rId5"/>
    <p:sldId id="259" r:id="rId6"/>
    <p:sldId id="266" r:id="rId7"/>
    <p:sldId id="260" r:id="rId8"/>
    <p:sldId id="257" r:id="rId9"/>
    <p:sldId id="268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9B6C7-CBB6-48D9-ADE7-A6B5ECBC9A35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2AAE795-EF57-4E98-8631-0B692121D82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浏览器</a:t>
          </a:r>
          <a:r>
            <a:rPr lang="zh-CN" altLang="en-US"/>
            <a:t/>
          </a:r>
          <a:endParaRPr lang="zh-CN" altLang="en-US"/>
        </a:p>
      </dgm:t>
    </dgm:pt>
    <dgm:pt modelId="{10E6E96C-1E3F-4C2F-9F10-217862FD780C}" cxnId="{1BD3F0FA-C603-414B-882D-DCCAB4CA9A9E}" type="parTrans">
      <dgm:prSet/>
      <dgm:spPr/>
      <dgm:t>
        <a:bodyPr/>
        <a:p>
          <a:endParaRPr lang="zh-CN" altLang="en-US"/>
        </a:p>
      </dgm:t>
    </dgm:pt>
    <dgm:pt modelId="{23FE1042-D4F0-4571-B6C5-4E01D848301F}" cxnId="{1BD3F0FA-C603-414B-882D-DCCAB4CA9A9E}" type="sibTrans">
      <dgm:prSet/>
      <dgm:spPr/>
      <dgm:t>
        <a:bodyPr/>
        <a:p>
          <a:endParaRPr lang="zh-CN" altLang="en-US"/>
        </a:p>
      </dgm:t>
    </dgm:pt>
    <dgm:pt modelId="{6348DD4B-840A-4F89-A904-7FC150CEC0D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shell</a:t>
          </a:r>
          <a:r>
            <a:rPr lang="en-US" altLang="zh-CN"/>
            <a:t/>
          </a:r>
          <a:endParaRPr lang="en-US" altLang="zh-CN"/>
        </a:p>
      </dgm:t>
    </dgm:pt>
    <dgm:pt modelId="{0E233BD5-9884-4F5D-9E97-1B5F02FFD0C8}" cxnId="{3499C422-8854-4C56-9768-9CB2C320F336}" type="parTrans">
      <dgm:prSet/>
      <dgm:spPr/>
      <dgm:t>
        <a:bodyPr/>
        <a:p>
          <a:endParaRPr lang="zh-CN" altLang="en-US"/>
        </a:p>
      </dgm:t>
    </dgm:pt>
    <dgm:pt modelId="{31BC03A2-36B7-4DF3-98A2-0332B0F3298E}" cxnId="{3499C422-8854-4C56-9768-9CB2C320F336}" type="sibTrans">
      <dgm:prSet/>
      <dgm:spPr/>
      <dgm:t>
        <a:bodyPr/>
        <a:p>
          <a:endParaRPr lang="zh-CN" altLang="en-US"/>
        </a:p>
      </dgm:t>
    </dgm:pt>
    <dgm:pt modelId="{76A171A4-C76E-42D3-AB19-4CFDD9463D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内核</a:t>
          </a:r>
          <a:r>
            <a:rPr lang="zh-CN" altLang="en-US"/>
            <a:t/>
          </a:r>
          <a:endParaRPr lang="zh-CN" altLang="en-US"/>
        </a:p>
      </dgm:t>
    </dgm:pt>
    <dgm:pt modelId="{9B36E1CF-4484-43FA-8092-3B390A9EFAE6}" cxnId="{49F6D6F7-50C7-4A2B-A7AA-C26D0CF249A7}" type="parTrans">
      <dgm:prSet/>
      <dgm:spPr/>
      <dgm:t>
        <a:bodyPr/>
        <a:p>
          <a:endParaRPr lang="zh-CN" altLang="en-US"/>
        </a:p>
      </dgm:t>
    </dgm:pt>
    <dgm:pt modelId="{795AADD0-BC42-4B97-A6CE-CAEE070B0743}" cxnId="{49F6D6F7-50C7-4A2B-A7AA-C26D0CF249A7}" type="sibTrans">
      <dgm:prSet/>
      <dgm:spPr/>
      <dgm:t>
        <a:bodyPr/>
        <a:p>
          <a:endParaRPr lang="zh-CN" altLang="en-US"/>
        </a:p>
      </dgm:t>
    </dgm:pt>
    <dgm:pt modelId="{747F9891-CEE1-43AB-8EE5-7E40216C913A}" type="pres">
      <dgm:prSet presAssocID="{AE19B6C7-CBB6-48D9-ADE7-A6B5ECBC9A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3CD1-FF23-4524-943E-431778D0731A}" type="pres">
      <dgm:prSet presAssocID="{E2AAE795-EF57-4E98-8631-0B692121D828}" presName="centerShape" presStyleLbl="node0" presStyleIdx="0" presStyleCnt="1"/>
      <dgm:spPr/>
    </dgm:pt>
    <dgm:pt modelId="{9C58A270-6BFB-4A80-BD75-EC7DEC81C33A}" type="pres">
      <dgm:prSet presAssocID="{0E233BD5-9884-4F5D-9E97-1B5F02FFD0C8}" presName="parTrans" presStyleLbl="bgSibTrans2D1" presStyleIdx="0" presStyleCnt="2"/>
      <dgm:spPr/>
    </dgm:pt>
    <dgm:pt modelId="{E98795DF-0FF8-4985-995B-A03C42B6D83C}" type="pres">
      <dgm:prSet presAssocID="{6348DD4B-840A-4F89-A904-7FC150CEC0DC}" presName="node" presStyleLbl="node1" presStyleIdx="0" presStyleCnt="2">
        <dgm:presLayoutVars>
          <dgm:bulletEnabled val="1"/>
        </dgm:presLayoutVars>
      </dgm:prSet>
      <dgm:spPr/>
    </dgm:pt>
    <dgm:pt modelId="{C3FC8966-57FE-4C8D-8903-BE205CE2B0C7}" type="pres">
      <dgm:prSet presAssocID="{9B36E1CF-4484-43FA-8092-3B390A9EFAE6}" presName="parTrans" presStyleLbl="bgSibTrans2D1" presStyleIdx="1" presStyleCnt="2"/>
      <dgm:spPr/>
    </dgm:pt>
    <dgm:pt modelId="{8E6AB0A7-29E6-43B7-8986-94ED54DD84F2}" type="pres">
      <dgm:prSet presAssocID="{76A171A4-C76E-42D3-AB19-4CFDD9463D3A}" presName="node" presStyleLbl="node1" presStyleIdx="1" presStyleCnt="2">
        <dgm:presLayoutVars>
          <dgm:bulletEnabled val="1"/>
        </dgm:presLayoutVars>
      </dgm:prSet>
      <dgm:spPr/>
    </dgm:pt>
  </dgm:ptLst>
  <dgm:cxnLst>
    <dgm:cxn modelId="{1BD3F0FA-C603-414B-882D-DCCAB4CA9A9E}" srcId="{AE19B6C7-CBB6-48D9-ADE7-A6B5ECBC9A35}" destId="{E2AAE795-EF57-4E98-8631-0B692121D828}" srcOrd="0" destOrd="0" parTransId="{10E6E96C-1E3F-4C2F-9F10-217862FD780C}" sibTransId="{23FE1042-D4F0-4571-B6C5-4E01D848301F}"/>
    <dgm:cxn modelId="{3499C422-8854-4C56-9768-9CB2C320F336}" srcId="{E2AAE795-EF57-4E98-8631-0B692121D828}" destId="{6348DD4B-840A-4F89-A904-7FC150CEC0DC}" srcOrd="0" destOrd="0" parTransId="{0E233BD5-9884-4F5D-9E97-1B5F02FFD0C8}" sibTransId="{31BC03A2-36B7-4DF3-98A2-0332B0F3298E}"/>
    <dgm:cxn modelId="{49F6D6F7-50C7-4A2B-A7AA-C26D0CF249A7}" srcId="{E2AAE795-EF57-4E98-8631-0B692121D828}" destId="{76A171A4-C76E-42D3-AB19-4CFDD9463D3A}" srcOrd="1" destOrd="0" parTransId="{9B36E1CF-4484-43FA-8092-3B390A9EFAE6}" sibTransId="{795AADD0-BC42-4B97-A6CE-CAEE070B0743}"/>
    <dgm:cxn modelId="{F86D838B-9A57-449B-A5D9-B2B58F6FCC2C}" type="presOf" srcId="{AE19B6C7-CBB6-48D9-ADE7-A6B5ECBC9A35}" destId="{747F9891-CEE1-43AB-8EE5-7E40216C913A}" srcOrd="0" destOrd="0" presId="urn:microsoft.com/office/officeart/2005/8/layout/radial4"/>
    <dgm:cxn modelId="{0D5E9CA7-2C28-4E54-B367-A446EAC69B41}" type="presParOf" srcId="{747F9891-CEE1-43AB-8EE5-7E40216C913A}" destId="{54453CD1-FF23-4524-943E-431778D0731A}" srcOrd="0" destOrd="0" presId="urn:microsoft.com/office/officeart/2005/8/layout/radial4"/>
    <dgm:cxn modelId="{C18E6AC0-AE13-401F-855C-B7A446F9ECE3}" type="presOf" srcId="{E2AAE795-EF57-4E98-8631-0B692121D828}" destId="{54453CD1-FF23-4524-943E-431778D0731A}" srcOrd="0" destOrd="0" presId="urn:microsoft.com/office/officeart/2005/8/layout/radial4"/>
    <dgm:cxn modelId="{B879A6EF-647C-487A-9939-7FE2B6378B99}" type="presParOf" srcId="{747F9891-CEE1-43AB-8EE5-7E40216C913A}" destId="{9C58A270-6BFB-4A80-BD75-EC7DEC81C33A}" srcOrd="1" destOrd="0" presId="urn:microsoft.com/office/officeart/2005/8/layout/radial4"/>
    <dgm:cxn modelId="{A2F34B26-B5FF-45AA-AF54-739E8D508F60}" type="presOf" srcId="{0E233BD5-9884-4F5D-9E97-1B5F02FFD0C8}" destId="{9C58A270-6BFB-4A80-BD75-EC7DEC81C33A}" srcOrd="0" destOrd="0" presId="urn:microsoft.com/office/officeart/2005/8/layout/radial4"/>
    <dgm:cxn modelId="{1EA17230-10E9-44DE-923F-9C66D6E4F0F6}" type="presParOf" srcId="{747F9891-CEE1-43AB-8EE5-7E40216C913A}" destId="{E98795DF-0FF8-4985-995B-A03C42B6D83C}" srcOrd="2" destOrd="0" presId="urn:microsoft.com/office/officeart/2005/8/layout/radial4"/>
    <dgm:cxn modelId="{64C1B0BE-D60B-4DD1-8D6B-A7605DEE80F3}" type="presOf" srcId="{6348DD4B-840A-4F89-A904-7FC150CEC0DC}" destId="{E98795DF-0FF8-4985-995B-A03C42B6D83C}" srcOrd="0" destOrd="0" presId="urn:microsoft.com/office/officeart/2005/8/layout/radial4"/>
    <dgm:cxn modelId="{085D0818-7890-40D7-A47F-5480E54E3F9F}" type="presParOf" srcId="{747F9891-CEE1-43AB-8EE5-7E40216C913A}" destId="{C3FC8966-57FE-4C8D-8903-BE205CE2B0C7}" srcOrd="3" destOrd="0" presId="urn:microsoft.com/office/officeart/2005/8/layout/radial4"/>
    <dgm:cxn modelId="{61567642-15FE-40BE-A81F-FAF049E4E750}" type="presOf" srcId="{9B36E1CF-4484-43FA-8092-3B390A9EFAE6}" destId="{C3FC8966-57FE-4C8D-8903-BE205CE2B0C7}" srcOrd="0" destOrd="0" presId="urn:microsoft.com/office/officeart/2005/8/layout/radial4"/>
    <dgm:cxn modelId="{2ED2CDFD-B286-4EAD-B03C-076082BC3CC8}" type="presParOf" srcId="{747F9891-CEE1-43AB-8EE5-7E40216C913A}" destId="{8E6AB0A7-29E6-43B7-8986-94ED54DD84F2}" srcOrd="4" destOrd="0" presId="urn:microsoft.com/office/officeart/2005/8/layout/radial4"/>
    <dgm:cxn modelId="{8E97DCC5-25E0-4A34-A795-DA92C813B035}" type="presOf" srcId="{76A171A4-C76E-42D3-AB19-4CFDD9463D3A}" destId="{8E6AB0A7-29E6-43B7-8986-94ED54DD84F2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9B6C7-CBB6-48D9-ADE7-A6B5ECBC9A3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2AAE795-EF57-4E98-8631-0B692121D82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内核</a:t>
          </a:r>
          <a:r>
            <a:rPr lang="zh-CN" altLang="en-US"/>
            <a:t/>
          </a:r>
          <a:endParaRPr lang="zh-CN" altLang="en-US"/>
        </a:p>
      </dgm:t>
    </dgm:pt>
    <dgm:pt modelId="{10E6E96C-1E3F-4C2F-9F10-217862FD780C}" cxnId="{3D12BEAC-F1F1-4F38-923B-702ECED9EC84}" type="parTrans">
      <dgm:prSet/>
      <dgm:spPr/>
      <dgm:t>
        <a:bodyPr/>
        <a:p>
          <a:endParaRPr lang="zh-CN" altLang="en-US"/>
        </a:p>
      </dgm:t>
    </dgm:pt>
    <dgm:pt modelId="{23FE1042-D4F0-4571-B6C5-4E01D848301F}" cxnId="{3D12BEAC-F1F1-4F38-923B-702ECED9EC84}" type="sibTrans">
      <dgm:prSet/>
      <dgm:spPr/>
      <dgm:t>
        <a:bodyPr/>
        <a:p>
          <a:endParaRPr lang="zh-CN" altLang="en-US"/>
        </a:p>
      </dgm:t>
    </dgm:pt>
    <dgm:pt modelId="{6348DD4B-840A-4F89-A904-7FC150CEC0D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渲染</a:t>
          </a:r>
          <a:r>
            <a:rPr lang="zh-CN" altLang="en-US"/>
            <a:t>引擎</a:t>
          </a:r>
          <a:r>
            <a:rPr lang="zh-CN" altLang="en-US"/>
            <a:t/>
          </a:r>
          <a:endParaRPr lang="zh-CN" altLang="en-US"/>
        </a:p>
      </dgm:t>
    </dgm:pt>
    <dgm:pt modelId="{0E233BD5-9884-4F5D-9E97-1B5F02FFD0C8}" cxnId="{96598A58-C264-4912-AF27-8217CC274CA8}" type="parTrans">
      <dgm:prSet/>
      <dgm:spPr/>
      <dgm:t>
        <a:bodyPr/>
        <a:p>
          <a:endParaRPr lang="zh-CN" altLang="en-US"/>
        </a:p>
      </dgm:t>
    </dgm:pt>
    <dgm:pt modelId="{31BC03A2-36B7-4DF3-98A2-0332B0F3298E}" cxnId="{96598A58-C264-4912-AF27-8217CC274CA8}" type="sibTrans">
      <dgm:prSet/>
      <dgm:spPr/>
      <dgm:t>
        <a:bodyPr/>
        <a:p>
          <a:endParaRPr lang="zh-CN" altLang="en-US"/>
        </a:p>
      </dgm:t>
    </dgm:pt>
    <dgm:pt modelId="{76A171A4-C76E-42D3-AB19-4CFDD9463D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js</a:t>
          </a:r>
          <a:r>
            <a:rPr lang="zh-CN" altLang="en-US"/>
            <a:t>引擎</a:t>
          </a:r>
          <a:r>
            <a:rPr lang="zh-CN" altLang="en-US"/>
            <a:t/>
          </a:r>
          <a:endParaRPr lang="zh-CN" altLang="en-US"/>
        </a:p>
      </dgm:t>
    </dgm:pt>
    <dgm:pt modelId="{9B36E1CF-4484-43FA-8092-3B390A9EFAE6}" cxnId="{012ABBE6-2FE6-4BCB-942A-8A6E8134324C}" type="parTrans">
      <dgm:prSet/>
      <dgm:spPr/>
      <dgm:t>
        <a:bodyPr/>
        <a:p>
          <a:endParaRPr lang="zh-CN" altLang="en-US"/>
        </a:p>
      </dgm:t>
    </dgm:pt>
    <dgm:pt modelId="{795AADD0-BC42-4B97-A6CE-CAEE070B0743}" cxnId="{012ABBE6-2FE6-4BCB-942A-8A6E8134324C}" type="sibTrans">
      <dgm:prSet/>
      <dgm:spPr/>
      <dgm:t>
        <a:bodyPr/>
        <a:p>
          <a:endParaRPr lang="zh-CN" altLang="en-US"/>
        </a:p>
      </dgm:t>
    </dgm:pt>
    <dgm:pt modelId="{5B9437E5-5A0E-475F-9971-8D0BA4212A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其他</a:t>
          </a:r>
          <a:r>
            <a:rPr lang="zh-CN" altLang="en-US"/>
            <a:t>模块</a:t>
          </a:r>
          <a:r>
            <a:rPr lang="zh-CN" altLang="en-US"/>
            <a:t/>
          </a:r>
          <a:endParaRPr lang="zh-CN" altLang="en-US"/>
        </a:p>
      </dgm:t>
    </dgm:pt>
    <dgm:pt modelId="{65BD2C9D-61F1-4383-A458-CD776C5EEAD2}" cxnId="{C85BE689-CC70-461C-9032-62E0260F7911}" type="parTrans">
      <dgm:prSet/>
      <dgm:spPr/>
      <dgm:t>
        <a:bodyPr/>
        <a:p>
          <a:endParaRPr lang="zh-CN" altLang="en-US"/>
        </a:p>
      </dgm:t>
    </dgm:pt>
    <dgm:pt modelId="{5598244B-3BD9-4E0F-B997-DB6DC60AB491}" cxnId="{C85BE689-CC70-461C-9032-62E0260F7911}" type="sibTrans">
      <dgm:prSet/>
      <dgm:spPr/>
      <dgm:t>
        <a:bodyPr/>
        <a:p>
          <a:endParaRPr lang="zh-CN" altLang="en-US"/>
        </a:p>
      </dgm:t>
    </dgm:pt>
    <dgm:pt modelId="{747F9891-CEE1-43AB-8EE5-7E40216C913A}" type="pres">
      <dgm:prSet presAssocID="{AE19B6C7-CBB6-48D9-ADE7-A6B5ECBC9A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3CD1-FF23-4524-943E-431778D0731A}" type="pres">
      <dgm:prSet presAssocID="{E2AAE795-EF57-4E98-8631-0B692121D828}" presName="centerShape" presStyleLbl="node0" presStyleIdx="0" presStyleCnt="1"/>
      <dgm:spPr/>
    </dgm:pt>
    <dgm:pt modelId="{9C58A270-6BFB-4A80-BD75-EC7DEC81C33A}" type="pres">
      <dgm:prSet presAssocID="{0E233BD5-9884-4F5D-9E97-1B5F02FFD0C8}" presName="parTrans" presStyleLbl="bgSibTrans2D1" presStyleIdx="0" presStyleCnt="3"/>
      <dgm:spPr/>
    </dgm:pt>
    <dgm:pt modelId="{E98795DF-0FF8-4985-995B-A03C42B6D83C}" type="pres">
      <dgm:prSet presAssocID="{6348DD4B-840A-4F89-A904-7FC150CEC0DC}" presName="node" presStyleLbl="node1" presStyleIdx="0" presStyleCnt="3">
        <dgm:presLayoutVars>
          <dgm:bulletEnabled val="1"/>
        </dgm:presLayoutVars>
      </dgm:prSet>
      <dgm:spPr/>
    </dgm:pt>
    <dgm:pt modelId="{C3FC8966-57FE-4C8D-8903-BE205CE2B0C7}" type="pres">
      <dgm:prSet presAssocID="{9B36E1CF-4484-43FA-8092-3B390A9EFAE6}" presName="parTrans" presStyleLbl="bgSibTrans2D1" presStyleIdx="1" presStyleCnt="3"/>
      <dgm:spPr/>
    </dgm:pt>
    <dgm:pt modelId="{8E6AB0A7-29E6-43B7-8986-94ED54DD84F2}" type="pres">
      <dgm:prSet presAssocID="{76A171A4-C76E-42D3-AB19-4CFDD9463D3A}" presName="node" presStyleLbl="node1" presStyleIdx="1" presStyleCnt="3">
        <dgm:presLayoutVars>
          <dgm:bulletEnabled val="1"/>
        </dgm:presLayoutVars>
      </dgm:prSet>
      <dgm:spPr/>
    </dgm:pt>
    <dgm:pt modelId="{BFA06A25-8FBD-462A-89DD-319C63D87AB3}" type="pres">
      <dgm:prSet presAssocID="{65BD2C9D-61F1-4383-A458-CD776C5EEAD2}" presName="parTrans" presStyleLbl="bgSibTrans2D1" presStyleIdx="2" presStyleCnt="3"/>
      <dgm:spPr/>
    </dgm:pt>
    <dgm:pt modelId="{BED05D0C-89EC-4FB5-B846-1333FE6AC185}" type="pres">
      <dgm:prSet presAssocID="{5B9437E5-5A0E-475F-9971-8D0BA4212AAB}" presName="node" presStyleLbl="node1" presStyleIdx="2" presStyleCnt="3">
        <dgm:presLayoutVars>
          <dgm:bulletEnabled val="1"/>
        </dgm:presLayoutVars>
      </dgm:prSet>
      <dgm:spPr/>
    </dgm:pt>
  </dgm:ptLst>
  <dgm:cxnLst>
    <dgm:cxn modelId="{3D12BEAC-F1F1-4F38-923B-702ECED9EC84}" srcId="{AE19B6C7-CBB6-48D9-ADE7-A6B5ECBC9A35}" destId="{E2AAE795-EF57-4E98-8631-0B692121D828}" srcOrd="0" destOrd="0" parTransId="{10E6E96C-1E3F-4C2F-9F10-217862FD780C}" sibTransId="{23FE1042-D4F0-4571-B6C5-4E01D848301F}"/>
    <dgm:cxn modelId="{96598A58-C264-4912-AF27-8217CC274CA8}" srcId="{E2AAE795-EF57-4E98-8631-0B692121D828}" destId="{6348DD4B-840A-4F89-A904-7FC150CEC0DC}" srcOrd="0" destOrd="0" parTransId="{0E233BD5-9884-4F5D-9E97-1B5F02FFD0C8}" sibTransId="{31BC03A2-36B7-4DF3-98A2-0332B0F3298E}"/>
    <dgm:cxn modelId="{012ABBE6-2FE6-4BCB-942A-8A6E8134324C}" srcId="{E2AAE795-EF57-4E98-8631-0B692121D828}" destId="{76A171A4-C76E-42D3-AB19-4CFDD9463D3A}" srcOrd="1" destOrd="0" parTransId="{9B36E1CF-4484-43FA-8092-3B390A9EFAE6}" sibTransId="{795AADD0-BC42-4B97-A6CE-CAEE070B0743}"/>
    <dgm:cxn modelId="{C85BE689-CC70-461C-9032-62E0260F7911}" srcId="{E2AAE795-EF57-4E98-8631-0B692121D828}" destId="{5B9437E5-5A0E-475F-9971-8D0BA4212AAB}" srcOrd="2" destOrd="0" parTransId="{65BD2C9D-61F1-4383-A458-CD776C5EEAD2}" sibTransId="{5598244B-3BD9-4E0F-B997-DB6DC60AB491}"/>
    <dgm:cxn modelId="{CD04A3B3-FEF0-4D43-995E-211AEE32E14D}" type="presOf" srcId="{AE19B6C7-CBB6-48D9-ADE7-A6B5ECBC9A35}" destId="{747F9891-CEE1-43AB-8EE5-7E40216C913A}" srcOrd="0" destOrd="0" presId="urn:microsoft.com/office/officeart/2005/8/layout/radial4"/>
    <dgm:cxn modelId="{FF6017C8-7F69-4426-A7A5-E616396EA64B}" type="presParOf" srcId="{747F9891-CEE1-43AB-8EE5-7E40216C913A}" destId="{54453CD1-FF23-4524-943E-431778D0731A}" srcOrd="0" destOrd="0" presId="urn:microsoft.com/office/officeart/2005/8/layout/radial4"/>
    <dgm:cxn modelId="{4C10E087-E4A6-49D8-A7AE-58596512EA2D}" type="presOf" srcId="{E2AAE795-EF57-4E98-8631-0B692121D828}" destId="{54453CD1-FF23-4524-943E-431778D0731A}" srcOrd="0" destOrd="0" presId="urn:microsoft.com/office/officeart/2005/8/layout/radial4"/>
    <dgm:cxn modelId="{C72D54CF-10E8-42C4-A9DB-07E41DF675AE}" type="presParOf" srcId="{747F9891-CEE1-43AB-8EE5-7E40216C913A}" destId="{9C58A270-6BFB-4A80-BD75-EC7DEC81C33A}" srcOrd="1" destOrd="0" presId="urn:microsoft.com/office/officeart/2005/8/layout/radial4"/>
    <dgm:cxn modelId="{393B2F38-E523-4314-81BF-58EBA5CA478A}" type="presOf" srcId="{0E233BD5-9884-4F5D-9E97-1B5F02FFD0C8}" destId="{9C58A270-6BFB-4A80-BD75-EC7DEC81C33A}" srcOrd="0" destOrd="0" presId="urn:microsoft.com/office/officeart/2005/8/layout/radial4"/>
    <dgm:cxn modelId="{19541363-24AE-4C34-8F20-6E5050A1F044}" type="presParOf" srcId="{747F9891-CEE1-43AB-8EE5-7E40216C913A}" destId="{E98795DF-0FF8-4985-995B-A03C42B6D83C}" srcOrd="2" destOrd="0" presId="urn:microsoft.com/office/officeart/2005/8/layout/radial4"/>
    <dgm:cxn modelId="{788379B3-40AF-44AE-931B-406447110545}" type="presOf" srcId="{6348DD4B-840A-4F89-A904-7FC150CEC0DC}" destId="{E98795DF-0FF8-4985-995B-A03C42B6D83C}" srcOrd="0" destOrd="0" presId="urn:microsoft.com/office/officeart/2005/8/layout/radial4"/>
    <dgm:cxn modelId="{3E1B0753-31B7-4624-A174-02E4E69B3C6B}" type="presParOf" srcId="{747F9891-CEE1-43AB-8EE5-7E40216C913A}" destId="{C3FC8966-57FE-4C8D-8903-BE205CE2B0C7}" srcOrd="3" destOrd="0" presId="urn:microsoft.com/office/officeart/2005/8/layout/radial4"/>
    <dgm:cxn modelId="{E0DD5B29-0EA9-43B4-908F-C3FA84D512E4}" type="presOf" srcId="{9B36E1CF-4484-43FA-8092-3B390A9EFAE6}" destId="{C3FC8966-57FE-4C8D-8903-BE205CE2B0C7}" srcOrd="0" destOrd="0" presId="urn:microsoft.com/office/officeart/2005/8/layout/radial4"/>
    <dgm:cxn modelId="{FD588266-12ED-4711-A56F-5D0CD5132BF5}" type="presParOf" srcId="{747F9891-CEE1-43AB-8EE5-7E40216C913A}" destId="{8E6AB0A7-29E6-43B7-8986-94ED54DD84F2}" srcOrd="4" destOrd="0" presId="urn:microsoft.com/office/officeart/2005/8/layout/radial4"/>
    <dgm:cxn modelId="{8D1DF686-EC63-43AE-978F-EA07CEB4C6E8}" type="presOf" srcId="{76A171A4-C76E-42D3-AB19-4CFDD9463D3A}" destId="{8E6AB0A7-29E6-43B7-8986-94ED54DD84F2}" srcOrd="0" destOrd="0" presId="urn:microsoft.com/office/officeart/2005/8/layout/radial4"/>
    <dgm:cxn modelId="{2E2A0FD7-D07D-4058-9686-7DEE5F18C7EF}" type="presParOf" srcId="{747F9891-CEE1-43AB-8EE5-7E40216C913A}" destId="{BFA06A25-8FBD-462A-89DD-319C63D87AB3}" srcOrd="5" destOrd="0" presId="urn:microsoft.com/office/officeart/2005/8/layout/radial4"/>
    <dgm:cxn modelId="{8165A2EA-D395-4CAA-81C0-9BB294AA3C22}" type="presOf" srcId="{65BD2C9D-61F1-4383-A458-CD776C5EEAD2}" destId="{BFA06A25-8FBD-462A-89DD-319C63D87AB3}" srcOrd="0" destOrd="0" presId="urn:microsoft.com/office/officeart/2005/8/layout/radial4"/>
    <dgm:cxn modelId="{28CEAD13-76F1-4897-8BF5-7D26AC6EE634}" type="presParOf" srcId="{747F9891-CEE1-43AB-8EE5-7E40216C913A}" destId="{BED05D0C-89EC-4FB5-B846-1333FE6AC185}" srcOrd="6" destOrd="0" presId="urn:microsoft.com/office/officeart/2005/8/layout/radial4"/>
    <dgm:cxn modelId="{D8B82C20-39E7-4065-B102-9B0B0E264938}" type="presOf" srcId="{5B9437E5-5A0E-475F-9971-8D0BA4212AAB}" destId="{BED05D0C-89EC-4FB5-B846-1333FE6AC185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4453CD1-FF23-4524-943E-431778D0731A}">
      <dsp:nvSpPr>
        <dsp:cNvPr id="3" name="椭圆 2"/>
        <dsp:cNvSpPr/>
      </dsp:nvSpPr>
      <dsp:spPr bwMode="white">
        <a:xfrm>
          <a:off x="2826835" y="2944125"/>
          <a:ext cx="2474330" cy="247433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内核</a:t>
          </a:r>
          <a:endParaRPr lang="zh-CN" altLang="en-US"/>
        </a:p>
      </dsp:txBody>
      <dsp:txXfrm>
        <a:off x="2826835" y="2944125"/>
        <a:ext cx="2474330" cy="2474330"/>
      </dsp:txXfrm>
    </dsp:sp>
    <dsp:sp modelId="{9C58A270-6BFB-4A80-BD75-EC7DEC81C33A}">
      <dsp:nvSpPr>
        <dsp:cNvPr id="4" name="左箭头 3"/>
        <dsp:cNvSpPr/>
      </dsp:nvSpPr>
      <dsp:spPr bwMode="white">
        <a:xfrm rot="12899999">
          <a:off x="1282999" y="2544400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2899999">
        <a:off x="1282999" y="2544400"/>
        <a:ext cx="1893667" cy="705184"/>
      </dsp:txXfrm>
    </dsp:sp>
    <dsp:sp modelId="{E98795DF-0FF8-4985-995B-A03C42B6D83C}">
      <dsp:nvSpPr>
        <dsp:cNvPr id="5" name="圆角矩形 4"/>
        <dsp:cNvSpPr/>
      </dsp:nvSpPr>
      <dsp:spPr bwMode="white">
        <a:xfrm>
          <a:off x="233785" y="1382058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渲染</a:t>
          </a:r>
          <a:r>
            <a:rPr lang="zh-CN" altLang="en-US"/>
            <a:t>引擎</a:t>
          </a:r>
          <a:endParaRPr lang="zh-CN" altLang="en-US"/>
        </a:p>
      </dsp:txBody>
      <dsp:txXfrm>
        <a:off x="233785" y="1382058"/>
        <a:ext cx="2350613" cy="1880490"/>
      </dsp:txXfrm>
    </dsp:sp>
    <dsp:sp modelId="{C3FC8966-57FE-4C8D-8903-BE205CE2B0C7}">
      <dsp:nvSpPr>
        <dsp:cNvPr id="6" name="左箭头 5"/>
        <dsp:cNvSpPr/>
      </dsp:nvSpPr>
      <dsp:spPr bwMode="white">
        <a:xfrm rot="16199999">
          <a:off x="3117167" y="1589593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3117167" y="1589593"/>
        <a:ext cx="1893667" cy="705184"/>
      </dsp:txXfrm>
    </dsp:sp>
    <dsp:sp modelId="{8E6AB0A7-29E6-43B7-8986-94ED54DD84F2}">
      <dsp:nvSpPr>
        <dsp:cNvPr id="7" name="圆角矩形 6"/>
        <dsp:cNvSpPr/>
      </dsp:nvSpPr>
      <dsp:spPr bwMode="white">
        <a:xfrm>
          <a:off x="2888693" y="0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js</a:t>
          </a:r>
          <a:r>
            <a:rPr lang="zh-CN" altLang="en-US"/>
            <a:t>引擎</a:t>
          </a:r>
          <a:endParaRPr lang="zh-CN" altLang="en-US"/>
        </a:p>
      </dsp:txBody>
      <dsp:txXfrm>
        <a:off x="2888693" y="0"/>
        <a:ext cx="2350613" cy="1880490"/>
      </dsp:txXfrm>
    </dsp:sp>
    <dsp:sp modelId="{BFA06A25-8FBD-462A-89DD-319C63D87AB3}">
      <dsp:nvSpPr>
        <dsp:cNvPr id="8" name="左箭头 7"/>
        <dsp:cNvSpPr/>
      </dsp:nvSpPr>
      <dsp:spPr bwMode="white">
        <a:xfrm rot="-2099999">
          <a:off x="4951334" y="2544400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099999">
        <a:off x="4951334" y="2544400"/>
        <a:ext cx="1893667" cy="705184"/>
      </dsp:txXfrm>
    </dsp:sp>
    <dsp:sp modelId="{BED05D0C-89EC-4FB5-B846-1333FE6AC185}">
      <dsp:nvSpPr>
        <dsp:cNvPr id="9" name="圆角矩形 8"/>
        <dsp:cNvSpPr/>
      </dsp:nvSpPr>
      <dsp:spPr bwMode="white">
        <a:xfrm>
          <a:off x="5543602" y="1382058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其他</a:t>
          </a:r>
          <a:r>
            <a:rPr lang="zh-CN" altLang="en-US"/>
            <a:t>模块</a:t>
          </a:r>
          <a:endParaRPr lang="zh-CN" altLang="en-US"/>
        </a:p>
      </dsp:txBody>
      <dsp:txXfrm>
        <a:off x="5543602" y="1382058"/>
        <a:ext cx="2350613" cy="188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4453CD1-FF23-4524-943E-431778D0731A}">
      <dsp:nvSpPr>
        <dsp:cNvPr id="3" name="椭圆 2"/>
        <dsp:cNvSpPr/>
      </dsp:nvSpPr>
      <dsp:spPr bwMode="white">
        <a:xfrm>
          <a:off x="2826835" y="2944125"/>
          <a:ext cx="2474330" cy="247433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内核</a:t>
          </a:r>
          <a:endParaRPr lang="zh-CN" altLang="en-US"/>
        </a:p>
      </dsp:txBody>
      <dsp:txXfrm>
        <a:off x="2826835" y="2944125"/>
        <a:ext cx="2474330" cy="2474330"/>
      </dsp:txXfrm>
    </dsp:sp>
    <dsp:sp modelId="{9C58A270-6BFB-4A80-BD75-EC7DEC81C33A}">
      <dsp:nvSpPr>
        <dsp:cNvPr id="4" name="左箭头 3"/>
        <dsp:cNvSpPr/>
      </dsp:nvSpPr>
      <dsp:spPr bwMode="white">
        <a:xfrm rot="12899999">
          <a:off x="1282999" y="2544400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2899999">
        <a:off x="1282999" y="2544400"/>
        <a:ext cx="1893667" cy="705184"/>
      </dsp:txXfrm>
    </dsp:sp>
    <dsp:sp modelId="{E98795DF-0FF8-4985-995B-A03C42B6D83C}">
      <dsp:nvSpPr>
        <dsp:cNvPr id="5" name="圆角矩形 4"/>
        <dsp:cNvSpPr/>
      </dsp:nvSpPr>
      <dsp:spPr bwMode="white">
        <a:xfrm>
          <a:off x="233785" y="1382058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渲染</a:t>
          </a:r>
          <a:r>
            <a:rPr lang="zh-CN" altLang="en-US"/>
            <a:t>引擎</a:t>
          </a:r>
          <a:endParaRPr lang="zh-CN" altLang="en-US"/>
        </a:p>
      </dsp:txBody>
      <dsp:txXfrm>
        <a:off x="233785" y="1382058"/>
        <a:ext cx="2350613" cy="1880490"/>
      </dsp:txXfrm>
    </dsp:sp>
    <dsp:sp modelId="{C3FC8966-57FE-4C8D-8903-BE205CE2B0C7}">
      <dsp:nvSpPr>
        <dsp:cNvPr id="6" name="左箭头 5"/>
        <dsp:cNvSpPr/>
      </dsp:nvSpPr>
      <dsp:spPr bwMode="white">
        <a:xfrm rot="16199999">
          <a:off x="3117167" y="1589593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3117167" y="1589593"/>
        <a:ext cx="1893667" cy="705184"/>
      </dsp:txXfrm>
    </dsp:sp>
    <dsp:sp modelId="{8E6AB0A7-29E6-43B7-8986-94ED54DD84F2}">
      <dsp:nvSpPr>
        <dsp:cNvPr id="7" name="圆角矩形 6"/>
        <dsp:cNvSpPr/>
      </dsp:nvSpPr>
      <dsp:spPr bwMode="white">
        <a:xfrm>
          <a:off x="2888693" y="0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js</a:t>
          </a:r>
          <a:r>
            <a:rPr lang="zh-CN" altLang="en-US"/>
            <a:t>引擎</a:t>
          </a:r>
          <a:endParaRPr lang="zh-CN" altLang="en-US"/>
        </a:p>
      </dsp:txBody>
      <dsp:txXfrm>
        <a:off x="2888693" y="0"/>
        <a:ext cx="2350613" cy="1880490"/>
      </dsp:txXfrm>
    </dsp:sp>
    <dsp:sp modelId="{BFA06A25-8FBD-462A-89DD-319C63D87AB3}">
      <dsp:nvSpPr>
        <dsp:cNvPr id="8" name="左箭头 7"/>
        <dsp:cNvSpPr/>
      </dsp:nvSpPr>
      <dsp:spPr bwMode="white">
        <a:xfrm rot="-2099999">
          <a:off x="4951334" y="2544400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099999">
        <a:off x="4951334" y="2544400"/>
        <a:ext cx="1893667" cy="705184"/>
      </dsp:txXfrm>
    </dsp:sp>
    <dsp:sp modelId="{BED05D0C-89EC-4FB5-B846-1333FE6AC185}">
      <dsp:nvSpPr>
        <dsp:cNvPr id="9" name="圆角矩形 8"/>
        <dsp:cNvSpPr/>
      </dsp:nvSpPr>
      <dsp:spPr bwMode="white">
        <a:xfrm>
          <a:off x="5543602" y="1382058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其他</a:t>
          </a:r>
          <a:r>
            <a:rPr lang="zh-CN" altLang="en-US"/>
            <a:t>模块</a:t>
          </a:r>
          <a:endParaRPr lang="zh-CN" altLang="en-US"/>
        </a:p>
      </dsp:txBody>
      <dsp:txXfrm>
        <a:off x="5543602" y="1382058"/>
        <a:ext cx="2350613" cy="1880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8545C-41A2-4515-8542-2CF25804E6B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F48EE0-4ABF-491F-B0BA-FE21D3D573F9}" type="slidenum">
              <a:rPr lang="zh-CN" altLang="en-US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94CB5B3-EC8D-4F60-BF61-3EF349C85780}" type="slidenum">
              <a:rPr lang="zh-CN" altLang="en-US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Web</a:t>
            </a:r>
            <a:r>
              <a:rPr lang="zh-CN" altLang="en-US"/>
              <a:t>发展史之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98880" y="3395078"/>
            <a:ext cx="3408680" cy="1379855"/>
          </a:xfrm>
        </p:spPr>
        <p:txBody>
          <a:bodyPr/>
          <a:p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由来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图示 7"/>
          <p:cNvGraphicFramePr/>
          <p:nvPr/>
        </p:nvGraphicFramePr>
        <p:xfrm>
          <a:off x="1257300" y="982980"/>
          <a:ext cx="4566920" cy="315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6520815" y="982980"/>
          <a:ext cx="4485640" cy="307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3515" y="154305"/>
            <a:ext cx="8028305" cy="6424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16685" y="1902460"/>
            <a:ext cx="483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投入使用，显示图片的叫</a:t>
            </a:r>
            <a:r>
              <a:rPr lang="en-US" altLang="zh-CN"/>
              <a:t>mosaic 1993</a:t>
            </a:r>
            <a:r>
              <a:rPr lang="zh-CN" altLang="en-US"/>
              <a:t>年问世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8905" y="2367280"/>
            <a:ext cx="1056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马克</a:t>
            </a:r>
            <a:r>
              <a:rPr lang="en-US" altLang="zh-CN"/>
              <a:t>-</a:t>
            </a:r>
            <a:r>
              <a:rPr lang="zh-CN" altLang="en-US"/>
              <a:t>安德森和伊利诺伊大学合作共同开发，后因版权纠纷，重新撰写优化生产</a:t>
            </a:r>
            <a:r>
              <a:rPr lang="zh-CN" altLang="en-US"/>
              <a:t>Netscape Navigation 直至</a:t>
            </a:r>
            <a:r>
              <a:rPr lang="en-US" altLang="zh-CN"/>
              <a:t>2003</a:t>
            </a:r>
            <a:r>
              <a:rPr lang="zh-CN" altLang="en-US"/>
              <a:t>年 改名</a:t>
            </a:r>
            <a:r>
              <a:rPr lang="en-US" altLang="zh-CN"/>
              <a:t>Firefox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16685" y="4024630"/>
            <a:ext cx="963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诺伊大学拿到</a:t>
            </a:r>
            <a:r>
              <a:rPr lang="en-US" altLang="zh-CN"/>
              <a:t>mosaic</a:t>
            </a:r>
            <a:r>
              <a:rPr lang="zh-CN" altLang="en-US"/>
              <a:t>版权卖给</a:t>
            </a:r>
            <a:r>
              <a:rPr lang="en-US" altLang="zh-CN"/>
              <a:t>spy Class</a:t>
            </a:r>
            <a:r>
              <a:rPr lang="zh-CN" altLang="en-US"/>
              <a:t>公司   被</a:t>
            </a:r>
            <a:r>
              <a:rPr lang="en-US" altLang="zh-CN"/>
              <a:t>Microsoft</a:t>
            </a:r>
            <a:r>
              <a:rPr lang="zh-CN" altLang="en-US"/>
              <a:t>收购，原基础上开发Internet Explorer（互联网探索者</a:t>
            </a:r>
            <a:r>
              <a:rPr lang="zh-CN" altLang="en-US"/>
              <a:t>）</a:t>
            </a:r>
            <a:r>
              <a:rPr lang="en-US" altLang="zh-CN"/>
              <a:t>1.0</a:t>
            </a:r>
            <a:r>
              <a:rPr lang="zh-CN" altLang="en-US"/>
              <a:t>雏形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6685" y="946150"/>
            <a:ext cx="2802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WorldWideWeb  </a:t>
            </a:r>
            <a:r>
              <a:rPr lang="zh-CN" altLang="en-US"/>
              <a:t>显示数字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6685" y="5336540"/>
            <a:ext cx="227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倒来倒去都是</a:t>
            </a:r>
            <a:r>
              <a:rPr lang="en-US" altLang="zh-CN"/>
              <a:t>mosaic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831215"/>
            <a:ext cx="1088834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浏览器-&gt;浏览器内核：</a:t>
            </a:r>
            <a:endParaRPr lang="zh-CN" altLang="en-US" sz="2800"/>
          </a:p>
          <a:p>
            <a:r>
              <a:rPr lang="zh-CN" altLang="en-US" sz="2800"/>
              <a:t>1、</a:t>
            </a:r>
            <a:r>
              <a:rPr lang="zh-CN" altLang="en-US" sz="2800" b="1"/>
              <a:t>IE</a:t>
            </a:r>
            <a:r>
              <a:rPr lang="zh-CN" altLang="en-US" sz="2800"/>
              <a:t>浏览器内核：</a:t>
            </a:r>
            <a:r>
              <a:rPr lang="zh-CN" alt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Triden</a:t>
            </a:r>
            <a:r>
              <a:rPr lang="zh-CN" altLang="en-US" sz="2800">
                <a:solidFill>
                  <a:srgbClr val="FF0000"/>
                </a:solidFill>
              </a:rPr>
              <a:t>t</a:t>
            </a:r>
            <a:r>
              <a:rPr lang="zh-CN" altLang="en-US" sz="2800"/>
              <a:t>内核，也是俗称的IE内核；</a:t>
            </a:r>
            <a:endParaRPr lang="zh-CN" altLang="en-US" sz="2800"/>
          </a:p>
          <a:p>
            <a:r>
              <a:rPr lang="zh-CN" altLang="en-US" sz="2800"/>
              <a:t>2、</a:t>
            </a:r>
            <a:r>
              <a:rPr lang="zh-CN" altLang="en-US" sz="2800" b="1"/>
              <a:t>Chrome</a:t>
            </a:r>
            <a:r>
              <a:rPr lang="zh-CN" altLang="en-US" sz="2800"/>
              <a:t>浏览器内核：</a:t>
            </a:r>
            <a:r>
              <a:rPr lang="zh-CN" altLang="en-US" sz="2800">
                <a:solidFill>
                  <a:srgbClr val="FF0000"/>
                </a:solidFill>
              </a:rPr>
              <a:t>Chrome</a:t>
            </a:r>
            <a:r>
              <a:rPr lang="zh-CN" altLang="en-US" sz="2800"/>
              <a:t>内核，以前是Webkit内核，现在是</a:t>
            </a:r>
            <a:r>
              <a:rPr lang="zh-CN" altLang="en-US" sz="2800">
                <a:solidFill>
                  <a:srgbClr val="FF0000"/>
                </a:solidFill>
              </a:rPr>
              <a:t>Blink</a:t>
            </a:r>
            <a:r>
              <a:rPr lang="zh-CN" altLang="en-US" sz="2800"/>
              <a:t>内核；</a:t>
            </a:r>
            <a:endParaRPr lang="zh-CN" altLang="en-US" sz="2800"/>
          </a:p>
          <a:p>
            <a:r>
              <a:rPr lang="zh-CN" altLang="en-US" sz="2800"/>
              <a:t>3、</a:t>
            </a:r>
            <a:r>
              <a:rPr lang="zh-CN" altLang="en-US" sz="2800" b="1"/>
              <a:t>Firefox</a:t>
            </a:r>
            <a:r>
              <a:rPr lang="zh-CN" altLang="en-US" sz="2800"/>
              <a:t>浏览器内核：</a:t>
            </a:r>
            <a:r>
              <a:rPr lang="zh-CN" altLang="en-US" sz="2800">
                <a:solidFill>
                  <a:srgbClr val="FF0000"/>
                </a:solidFill>
              </a:rPr>
              <a:t>Gecko</a:t>
            </a:r>
            <a:r>
              <a:rPr lang="zh-CN" altLang="en-US" sz="2800"/>
              <a:t>内核，俗称Firefox内核；</a:t>
            </a:r>
            <a:endParaRPr lang="zh-CN" altLang="en-US" sz="2800"/>
          </a:p>
          <a:p>
            <a:r>
              <a:rPr lang="zh-CN" altLang="en-US" sz="2800"/>
              <a:t>4、</a:t>
            </a:r>
            <a:r>
              <a:rPr lang="zh-CN" altLang="en-US" sz="2800" b="1"/>
              <a:t>Safari</a:t>
            </a:r>
            <a:r>
              <a:rPr lang="zh-CN" altLang="en-US" sz="2800"/>
              <a:t>浏览器内核：</a:t>
            </a:r>
            <a:r>
              <a:rPr lang="zh-CN" altLang="en-US" sz="2800">
                <a:solidFill>
                  <a:srgbClr val="FF0000"/>
                </a:solidFill>
              </a:rPr>
              <a:t>Webkit</a:t>
            </a:r>
            <a:r>
              <a:rPr lang="zh-CN" altLang="en-US" sz="2800"/>
              <a:t>内核；</a:t>
            </a:r>
            <a:endParaRPr lang="zh-CN" altLang="en-US" sz="2800"/>
          </a:p>
          <a:p>
            <a:r>
              <a:rPr lang="zh-CN" altLang="en-US" sz="2800"/>
              <a:t>5、</a:t>
            </a:r>
            <a:r>
              <a:rPr lang="zh-CN" altLang="en-US" sz="2800" b="1"/>
              <a:t>Opera</a:t>
            </a:r>
            <a:r>
              <a:rPr lang="zh-CN" altLang="en-US" sz="2800"/>
              <a:t>浏览器内核：最初是自己的</a:t>
            </a:r>
            <a:r>
              <a:rPr lang="zh-CN" altLang="en-US" sz="2800">
                <a:solidFill>
                  <a:srgbClr val="FF0000"/>
                </a:solidFill>
              </a:rPr>
              <a:t>Presto</a:t>
            </a:r>
            <a:r>
              <a:rPr lang="zh-CN" altLang="en-US" sz="2800"/>
              <a:t>内核，后来是Webkit，现在是Blink内核；</a:t>
            </a:r>
            <a:endParaRPr lang="zh-CN" altLang="en-US" sz="2800"/>
          </a:p>
          <a:p>
            <a:r>
              <a:rPr lang="zh-CN" altLang="en-US" sz="2800"/>
              <a:t>6、</a:t>
            </a:r>
            <a:r>
              <a:rPr lang="zh-CN" altLang="en-US" sz="2800" b="1"/>
              <a:t>360</a:t>
            </a:r>
            <a:r>
              <a:rPr lang="zh-CN" altLang="en-US" sz="2800"/>
              <a:t>浏览器、</a:t>
            </a:r>
            <a:r>
              <a:rPr lang="zh-CN" altLang="en-US" sz="2800" b="1"/>
              <a:t>猎豹</a:t>
            </a:r>
            <a:r>
              <a:rPr lang="zh-CN" altLang="en-US" sz="2800"/>
              <a:t>浏览器内核：</a:t>
            </a:r>
            <a:r>
              <a:rPr lang="zh-CN" altLang="en-US" sz="2800" b="1">
                <a:solidFill>
                  <a:srgbClr val="FF0000"/>
                </a:solidFill>
              </a:rPr>
              <a:t>IE+Chrome</a:t>
            </a:r>
            <a:r>
              <a:rPr lang="zh-CN" altLang="en-US" sz="2800"/>
              <a:t>双内核；</a:t>
            </a:r>
            <a:endParaRPr lang="zh-CN" altLang="en-US" sz="2800"/>
          </a:p>
          <a:p>
            <a:r>
              <a:rPr lang="zh-CN" altLang="en-US" sz="2800"/>
              <a:t>7、搜狗、遨游、QQ浏览器内核：</a:t>
            </a:r>
            <a:r>
              <a:rPr lang="zh-CN" altLang="en-US" sz="2800">
                <a:solidFill>
                  <a:srgbClr val="FF0000"/>
                </a:solidFill>
              </a:rPr>
              <a:t>Trident</a:t>
            </a:r>
            <a:r>
              <a:rPr lang="zh-CN" altLang="en-US" sz="2800"/>
              <a:t>（兼容模式）+</a:t>
            </a:r>
            <a:r>
              <a:rPr lang="zh-CN" altLang="en-US" sz="2800">
                <a:solidFill>
                  <a:srgbClr val="FF0000"/>
                </a:solidFill>
              </a:rPr>
              <a:t>Webkit</a:t>
            </a:r>
            <a:r>
              <a:rPr lang="zh-CN" altLang="en-US" sz="2800"/>
              <a:t>（高速模式）；</a:t>
            </a:r>
            <a:endParaRPr lang="zh-CN" altLang="en-US" sz="2800"/>
          </a:p>
          <a:p>
            <a:r>
              <a:rPr lang="zh-CN" altLang="en-US" sz="2800"/>
              <a:t>8、</a:t>
            </a:r>
            <a:r>
              <a:rPr lang="zh-CN" altLang="en-US" sz="2800" b="1"/>
              <a:t>百度</a:t>
            </a:r>
            <a:r>
              <a:rPr lang="zh-CN" altLang="en-US" sz="2800"/>
              <a:t>浏览器内核：</a:t>
            </a:r>
            <a:r>
              <a:rPr lang="zh-CN" altLang="en-US" sz="2800">
                <a:solidFill>
                  <a:srgbClr val="FF0000"/>
                </a:solidFill>
              </a:rPr>
              <a:t>IE</a:t>
            </a:r>
            <a:r>
              <a:rPr lang="zh-CN" altLang="en-US" sz="2800"/>
              <a:t>内核；</a:t>
            </a:r>
            <a:endParaRPr lang="zh-CN" altLang="en-US" sz="2800"/>
          </a:p>
          <a:p>
            <a:r>
              <a:rPr lang="zh-CN" altLang="en-US" sz="2800"/>
              <a:t>9、</a:t>
            </a:r>
            <a:r>
              <a:rPr lang="zh-CN" altLang="en-US" sz="2800" b="1"/>
              <a:t>2345</a:t>
            </a:r>
            <a:r>
              <a:rPr lang="zh-CN" altLang="en-US" sz="2800"/>
              <a:t>浏览器内核：以前是</a:t>
            </a:r>
            <a:r>
              <a:rPr lang="zh-CN" altLang="en-US" sz="2800">
                <a:solidFill>
                  <a:srgbClr val="FF0000"/>
                </a:solidFill>
              </a:rPr>
              <a:t>IE</a:t>
            </a:r>
            <a:r>
              <a:rPr lang="zh-CN" altLang="en-US" sz="2800"/>
              <a:t>内核，现在也是</a:t>
            </a:r>
            <a:r>
              <a:rPr lang="zh-CN" altLang="en-US" sz="2800">
                <a:solidFill>
                  <a:srgbClr val="FF0000"/>
                </a:solidFill>
              </a:rPr>
              <a:t>IE+Chrome</a:t>
            </a:r>
            <a:r>
              <a:rPr lang="zh-CN" altLang="en-US" sz="2800"/>
              <a:t>双内核；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5550" y="1329055"/>
            <a:ext cx="49009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JavaScript &gt;Brendan Eich  23</a:t>
            </a:r>
            <a:r>
              <a:rPr lang="zh-CN" altLang="en-US"/>
              <a:t>天</a:t>
            </a:r>
            <a:r>
              <a:rPr lang="en-US" altLang="zh-CN"/>
              <a:t> 1996</a:t>
            </a:r>
            <a:r>
              <a:rPr lang="zh-CN" altLang="en-US"/>
              <a:t>年诞生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静态    ？  提高用户体验  </a:t>
            </a:r>
            <a:r>
              <a:rPr lang="en-US" altLang="zh-CN"/>
              <a:t>&lt;== JS       </a:t>
            </a:r>
            <a:r>
              <a:rPr lang="zh-CN" altLang="en-US"/>
              <a:t> 颠覆历史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62750" y="1329055"/>
            <a:ext cx="239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初始名字是</a:t>
            </a:r>
            <a:r>
              <a:rPr lang="en-US" altLang="zh-CN"/>
              <a:t>Live Script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25550" y="3828415"/>
            <a:ext cx="1005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Navigation</a:t>
            </a:r>
            <a:r>
              <a:rPr lang="zh-CN" altLang="en-US"/>
              <a:t>与</a:t>
            </a:r>
            <a:r>
              <a:rPr lang="en-US" altLang="zh-CN"/>
              <a:t>sun</a:t>
            </a:r>
            <a:r>
              <a:rPr lang="zh-CN" altLang="en-US"/>
              <a:t>合作推广之后更名</a:t>
            </a:r>
            <a:r>
              <a:rPr lang="en-US" altLang="zh-CN"/>
              <a:t>JavaScript  </a:t>
            </a:r>
            <a:r>
              <a:rPr lang="zh-CN" altLang="en-US"/>
              <a:t>当时</a:t>
            </a:r>
            <a:r>
              <a:rPr lang="en-US" altLang="zh-CN"/>
              <a:t>sun</a:t>
            </a:r>
            <a:r>
              <a:rPr lang="zh-CN" altLang="en-US"/>
              <a:t>公司也不咋行，一寻思，联合推广炸开市场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5550" y="28238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改名只因市场不行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82320" y="226060"/>
            <a:ext cx="12030710" cy="2387600"/>
          </a:xfrm>
        </p:spPr>
        <p:txBody>
          <a:bodyPr>
            <a:normAutofit/>
          </a:bodyPr>
          <a:p>
            <a:r>
              <a:rPr lang="en-US" altLang="zh-CN" sz="3555"/>
              <a:t>js</a:t>
            </a:r>
            <a:r>
              <a:rPr lang="zh-CN" altLang="en-US" sz="3555"/>
              <a:t>：特殊、动态渲染页面、逻辑。</a:t>
            </a:r>
            <a:r>
              <a:rPr lang="en-US" altLang="zh-CN" sz="3555"/>
              <a:t> </a:t>
            </a:r>
            <a:br>
              <a:rPr lang="zh-CN" altLang="en-US" sz="3555"/>
            </a:br>
            <a:endParaRPr lang="zh-CN" altLang="en-US" sz="3555"/>
          </a:p>
        </p:txBody>
      </p:sp>
      <p:sp>
        <p:nvSpPr>
          <p:cNvPr id="4" name="文本框 3"/>
          <p:cNvSpPr txBox="1"/>
          <p:nvPr/>
        </p:nvSpPr>
        <p:spPr>
          <a:xfrm>
            <a:off x="556895" y="5782310"/>
            <a:ext cx="525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jQuery</a:t>
            </a:r>
            <a:r>
              <a:rPr lang="zh-CN" altLang="en-US"/>
              <a:t>、</a:t>
            </a:r>
            <a:r>
              <a:rPr lang="en-US" altLang="zh-CN"/>
              <a:t>bootstrap</a:t>
            </a:r>
            <a:r>
              <a:rPr lang="zh-CN" altLang="en-US"/>
              <a:t>、</a:t>
            </a:r>
            <a:r>
              <a:rPr lang="en-US" altLang="zh-CN"/>
              <a:t>node.js   </a:t>
            </a:r>
            <a:r>
              <a:rPr lang="zh-CN" altLang="en-US"/>
              <a:t>封装版本开发新功能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895" y="1052830"/>
            <a:ext cx="112268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最重要的就是处理代码的核心内核部分，咱们国内也有一些浏览器为什么不好用，是因为沿用的别人的内核，但是，咱们国内的浏览器也有做的好的，shell部分做的是一点也不差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内核部分渲染引擎（语法规则和渲染）  js引擎  其他 异步什么的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渲染页面  就是一层一层的绘制出来的   类似3D打印  内部晶体管16毫秒更新一次，闪一下，咱也看不到是吧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js诞生1996年  那会儿没引擎 20行js代码  就够呛了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直到2001年  发布ie6 革命性 首次实现对js引擎的优化   是在引擎里边剥离出了一个引擎 瞬间执行数万行js代码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895" y="4725035"/>
            <a:ext cx="10535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2008年Google Chrome发布最新浏览器  引擎v8 c++语言写的 名字</a:t>
            </a:r>
            <a:r>
              <a:rPr lang="zh-CN" altLang="en-US"/>
              <a:t>来源是火箭    v8 是快    js直接转机械码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12695" y="1908810"/>
            <a:ext cx="7230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文档：JavaScript.mindmap</a:t>
            </a:r>
            <a:endParaRPr lang="zh-CN" altLang="en-US"/>
          </a:p>
          <a:p>
            <a:r>
              <a:rPr lang="zh-CN" altLang="en-US"/>
              <a:t>链接：http://note.youdao.com/noteshare?id=95a159738abfd219d83692bf0115445c&amp;sub=ACD5ADDE6D774BF99B59D930EE53A1CA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7675" y="86423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金融</a:t>
            </a:r>
            <a:r>
              <a:rPr lang="en-US" altLang="zh-CN"/>
              <a:t>+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17675" y="2367280"/>
            <a:ext cx="182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英语</a:t>
            </a:r>
            <a:r>
              <a:rPr lang="en-US" altLang="zh-CN"/>
              <a:t>+</a:t>
            </a:r>
            <a:r>
              <a:rPr lang="zh-CN" altLang="en-US"/>
              <a:t>编程</a:t>
            </a:r>
            <a:r>
              <a:rPr lang="en-US" altLang="zh-CN"/>
              <a:t>+</a:t>
            </a:r>
            <a:r>
              <a:rPr lang="zh-CN" altLang="en-US"/>
              <a:t>金融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7675" y="4959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以前是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7675" y="19119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现在是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17675" y="33693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以后是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17675" y="38976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？？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52160" y="19119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金融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35115" y="191198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==&gt; </a:t>
            </a:r>
            <a:r>
              <a:rPr lang="zh-CN" altLang="en-US"/>
              <a:t>杠杆  的标准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52465" y="2677160"/>
            <a:ext cx="3681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咱们所知道的金融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股票？期货？外汇？国债  </a:t>
            </a:r>
            <a:r>
              <a:rPr lang="en-US" altLang="zh-CN"/>
              <a:t>==&gt;</a:t>
            </a:r>
            <a:r>
              <a:rPr lang="zh-CN" altLang="en-US"/>
              <a:t>末端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52160" y="40798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金融核心就是最低资金</a:t>
            </a:r>
            <a:r>
              <a:rPr lang="zh-CN" altLang="en-US"/>
              <a:t>为王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06.xml><?xml version="1.0" encoding="utf-8"?>
<p:tagLst xmlns:p="http://schemas.openxmlformats.org/presentationml/2006/main">
  <p:tag name="REFSHAPE" val="374740524"/>
  <p:tag name="KSO_WM_UNIT_PLACING_PICTURE_USER_VIEWPORT" val="{&quot;height&quot;:7704,&quot;width&quot;:8628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WPS 演示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2_Office 主题​​</vt:lpstr>
      <vt:lpstr>Web发展史之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js：特殊、动态渲染页面、逻辑。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刘义守</dc:creator>
  <cp:lastModifiedBy>嗯，行</cp:lastModifiedBy>
  <cp:revision>6</cp:revision>
  <dcterms:created xsi:type="dcterms:W3CDTF">2020-01-12T13:07:00Z</dcterms:created>
  <dcterms:modified xsi:type="dcterms:W3CDTF">2020-01-13T05:39:36Z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