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94" r:id="rId3"/>
    <p:sldId id="257" r:id="rId4"/>
    <p:sldId id="281" r:id="rId5"/>
    <p:sldId id="283" r:id="rId6"/>
    <p:sldId id="296" r:id="rId7"/>
    <p:sldId id="297" r:id="rId8"/>
    <p:sldId id="284" r:id="rId9"/>
    <p:sldId id="295" r:id="rId10"/>
    <p:sldId id="285" r:id="rId11"/>
    <p:sldId id="286" r:id="rId12"/>
    <p:sldId id="298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6" autoAdjust="0"/>
    <p:restoredTop sz="88104" autoAdjust="0"/>
  </p:normalViewPr>
  <p:slideViewPr>
    <p:cSldViewPr snapToGrid="0">
      <p:cViewPr>
        <p:scale>
          <a:sx n="75" d="100"/>
          <a:sy n="75" d="100"/>
        </p:scale>
        <p:origin x="130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jpeg" descr="ppt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513" y="0"/>
            <a:ext cx="9180515" cy="693102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8384899" y="6245225"/>
            <a:ext cx="301905" cy="28882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5"/>
            <a:ext cx="8229600" cy="1143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384896" y="6245225"/>
            <a:ext cx="301905" cy="2888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 idx="4294967295"/>
          </p:nvPr>
        </p:nvSpPr>
        <p:spPr>
          <a:xfrm>
            <a:off x="457200" y="-2349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/>
              <a:t>思维能力训练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3E681A-3B50-48E5-A94C-1EAD6F833B36}"/>
              </a:ext>
            </a:extLst>
          </p:cNvPr>
          <p:cNvSpPr txBox="1"/>
          <p:nvPr/>
        </p:nvSpPr>
        <p:spPr>
          <a:xfrm>
            <a:off x="457200" y="5771502"/>
            <a:ext cx="3746090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主讲人： 高洪涛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95D92D-2708-429D-946A-48364B798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812"/>
            <a:ext cx="9144000" cy="47301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5 </a:t>
            </a:r>
            <a:r>
              <a:rPr lang="zh-CN" altLang="en-US" dirty="0"/>
              <a:t>打狗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147484" y="971552"/>
            <a:ext cx="8996516" cy="27935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sym typeface="宋体"/>
              </a:rPr>
              <a:t>土楼住着</a:t>
            </a:r>
            <a:r>
              <a:rPr lang="en-US" altLang="zh-CN" sz="2800" dirty="0">
                <a:sym typeface="宋体"/>
              </a:rPr>
              <a:t>100</a:t>
            </a:r>
            <a:r>
              <a:rPr lang="zh-CN" altLang="en-US" sz="2800" dirty="0">
                <a:sym typeface="宋体"/>
              </a:rPr>
              <a:t>个人</a:t>
            </a:r>
            <a:r>
              <a:rPr lang="en-US" altLang="zh-CN" sz="2800" dirty="0">
                <a:sym typeface="宋体"/>
              </a:rPr>
              <a:t>,</a:t>
            </a:r>
            <a:r>
              <a:rPr lang="zh-CN" altLang="en-US" sz="2800" dirty="0">
                <a:sym typeface="宋体"/>
              </a:rPr>
              <a:t>每人都养了一条狗</a:t>
            </a:r>
            <a:r>
              <a:rPr lang="en-US" altLang="zh-CN" sz="2800" dirty="0">
                <a:sym typeface="宋体"/>
              </a:rPr>
              <a:t>,</a:t>
            </a:r>
            <a:r>
              <a:rPr lang="zh-CN" altLang="en-US" sz="2800" dirty="0">
                <a:sym typeface="宋体"/>
              </a:rPr>
              <a:t>已知这些狗中有病狗．每人观察别人家的狗，能看出是否有病，但是看自己的狗就看不出来有没有病。一旦判断出自家的狗有病</a:t>
            </a:r>
            <a:r>
              <a:rPr lang="en-US" altLang="zh-CN" sz="2800" dirty="0">
                <a:sym typeface="宋体"/>
              </a:rPr>
              <a:t>,</a:t>
            </a:r>
            <a:r>
              <a:rPr lang="zh-CN" altLang="en-US" sz="2800" dirty="0">
                <a:sym typeface="宋体"/>
              </a:rPr>
              <a:t>在第二天清晨就必须开枪打死自己家的狗。｛每家只能打自己的狗｝第一天过去没有枪声，第二天过去仍然没有枪声，第</a:t>
            </a:r>
            <a:r>
              <a:rPr lang="en-US" altLang="zh-CN" sz="2800" dirty="0">
                <a:sym typeface="宋体"/>
              </a:rPr>
              <a:t>23</a:t>
            </a:r>
            <a:r>
              <a:rPr lang="zh-CN" altLang="en-US" sz="2800" dirty="0">
                <a:sym typeface="宋体"/>
              </a:rPr>
              <a:t>天清晨同时响起一片枪声．</a:t>
            </a:r>
            <a:br>
              <a:rPr lang="zh-CN" altLang="en-US" sz="2800" dirty="0">
                <a:sym typeface="宋体"/>
              </a:rPr>
            </a:br>
            <a:r>
              <a:rPr lang="zh-CN" altLang="en-US" sz="2800" dirty="0">
                <a:sym typeface="宋体"/>
              </a:rPr>
              <a:t>请问：死了多少条狗</a:t>
            </a:r>
            <a:r>
              <a:rPr lang="en-US" altLang="zh-CN" sz="2800" dirty="0">
                <a:sym typeface="宋体"/>
              </a:rPr>
              <a:t>?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61AB68-CD36-40B5-B0C4-818C6BEEF6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17" y="4104254"/>
            <a:ext cx="3600068" cy="23991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BD0085-DC6E-447E-993B-0EEC37596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16" y="4076701"/>
            <a:ext cx="3398684" cy="24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3694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0"/>
            <a:ext cx="8229600" cy="825500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6 </a:t>
            </a:r>
            <a:r>
              <a:rPr lang="zh-CN" altLang="en-US" dirty="0"/>
              <a:t>烧绳计时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236384" y="825501"/>
            <a:ext cx="8996516" cy="133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烧一根不均匀的绳，从头到尾总共需要</a:t>
            </a:r>
            <a:r>
              <a:rPr lang="en-US" altLang="zh-CN" dirty="0"/>
              <a:t>1</a:t>
            </a:r>
            <a:r>
              <a:rPr lang="zh-CN" altLang="en-US" dirty="0"/>
              <a:t>小时，现在有若干条材质相同的绳子，问如何用烧绳的方法计时</a:t>
            </a:r>
            <a:r>
              <a:rPr lang="en-US" altLang="zh-CN" dirty="0"/>
              <a:t>1</a:t>
            </a:r>
            <a:r>
              <a:rPr lang="zh-CN" altLang="en-US" dirty="0"/>
              <a:t>小时</a:t>
            </a:r>
            <a:r>
              <a:rPr lang="en-US" altLang="zh-CN" dirty="0"/>
              <a:t>15</a:t>
            </a:r>
            <a:r>
              <a:rPr lang="zh-CN" altLang="en-US" dirty="0"/>
              <a:t>分钟呢？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021997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0"/>
            <a:ext cx="8229600" cy="825500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6 </a:t>
            </a:r>
            <a:r>
              <a:rPr lang="zh-CN" altLang="en-US" dirty="0"/>
              <a:t>烧绳计时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236384" y="825501"/>
            <a:ext cx="8996516" cy="133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用</a:t>
            </a:r>
            <a:r>
              <a:rPr lang="en-US" altLang="zh-CN" dirty="0"/>
              <a:t>3</a:t>
            </a:r>
            <a:r>
              <a:rPr lang="zh-CN" altLang="en-US" dirty="0"/>
              <a:t>根绳就可以完成计时。</a:t>
            </a: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1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3555C31-4932-4443-BBCC-32F5FA41082A}"/>
              </a:ext>
            </a:extLst>
          </p:cNvPr>
          <p:cNvCxnSpPr/>
          <p:nvPr/>
        </p:nvCxnSpPr>
        <p:spPr>
          <a:xfrm>
            <a:off x="1168400" y="1473200"/>
            <a:ext cx="2159000" cy="0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037E31AE-8048-4B73-860E-2428552DF82D}"/>
              </a:ext>
            </a:extLst>
          </p:cNvPr>
          <p:cNvSpPr/>
          <p:nvPr/>
        </p:nvSpPr>
        <p:spPr>
          <a:xfrm>
            <a:off x="3251200" y="1409700"/>
            <a:ext cx="203200" cy="190500"/>
          </a:xfrm>
          <a:prstGeom prst="ellipse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CD2D6E-BE5E-49C9-8D54-BEA3BA709378}"/>
              </a:ext>
            </a:extLst>
          </p:cNvPr>
          <p:cNvSpPr/>
          <p:nvPr/>
        </p:nvSpPr>
        <p:spPr>
          <a:xfrm>
            <a:off x="965200" y="1371600"/>
            <a:ext cx="203200" cy="190500"/>
          </a:xfrm>
          <a:prstGeom prst="ellipse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9EE2CB-0611-4701-A334-C01769FDFDD1}"/>
              </a:ext>
            </a:extLst>
          </p:cNvPr>
          <p:cNvCxnSpPr/>
          <p:nvPr/>
        </p:nvCxnSpPr>
        <p:spPr>
          <a:xfrm>
            <a:off x="1168400" y="2019299"/>
            <a:ext cx="2159000" cy="0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1FEE2370-0A9F-46D4-9895-9EBAE2F9BD3D}"/>
              </a:ext>
            </a:extLst>
          </p:cNvPr>
          <p:cNvSpPr/>
          <p:nvPr/>
        </p:nvSpPr>
        <p:spPr>
          <a:xfrm>
            <a:off x="965200" y="1917699"/>
            <a:ext cx="203200" cy="190500"/>
          </a:xfrm>
          <a:prstGeom prst="ellipse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2C09B17-D3A1-436B-82AA-3DE2A5335D3D}"/>
              </a:ext>
            </a:extLst>
          </p:cNvPr>
          <p:cNvCxnSpPr/>
          <p:nvPr/>
        </p:nvCxnSpPr>
        <p:spPr>
          <a:xfrm>
            <a:off x="1168400" y="2539998"/>
            <a:ext cx="2159000" cy="0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7425B35F-AF7E-410E-892B-2DBCE73BA485}"/>
              </a:ext>
            </a:extLst>
          </p:cNvPr>
          <p:cNvSpPr/>
          <p:nvPr/>
        </p:nvSpPr>
        <p:spPr>
          <a:xfrm>
            <a:off x="4660900" y="1409700"/>
            <a:ext cx="203200" cy="190500"/>
          </a:xfrm>
          <a:prstGeom prst="ellipse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733E372-45FC-45F3-B999-8D95A8B7295F}"/>
              </a:ext>
            </a:extLst>
          </p:cNvPr>
          <p:cNvCxnSpPr>
            <a:cxnSpLocks/>
          </p:cNvCxnSpPr>
          <p:nvPr/>
        </p:nvCxnSpPr>
        <p:spPr>
          <a:xfrm>
            <a:off x="4864100" y="2057399"/>
            <a:ext cx="850900" cy="0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3E117858-976E-4217-9930-362BA66EF6AA}"/>
              </a:ext>
            </a:extLst>
          </p:cNvPr>
          <p:cNvSpPr/>
          <p:nvPr/>
        </p:nvSpPr>
        <p:spPr>
          <a:xfrm>
            <a:off x="4660900" y="1955799"/>
            <a:ext cx="203200" cy="190500"/>
          </a:xfrm>
          <a:prstGeom prst="ellipse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17EA104-BB23-459C-8375-50325F29D856}"/>
              </a:ext>
            </a:extLst>
          </p:cNvPr>
          <p:cNvCxnSpPr/>
          <p:nvPr/>
        </p:nvCxnSpPr>
        <p:spPr>
          <a:xfrm>
            <a:off x="4864100" y="2578098"/>
            <a:ext cx="2159000" cy="0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6620F434-0964-41E4-9ACC-6D05DB9569F0}"/>
              </a:ext>
            </a:extLst>
          </p:cNvPr>
          <p:cNvSpPr/>
          <p:nvPr/>
        </p:nvSpPr>
        <p:spPr>
          <a:xfrm>
            <a:off x="5613400" y="1955799"/>
            <a:ext cx="203200" cy="190500"/>
          </a:xfrm>
          <a:prstGeom prst="ellipse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478BB43-2075-448C-82CA-DF80621A2531}"/>
              </a:ext>
            </a:extLst>
          </p:cNvPr>
          <p:cNvSpPr/>
          <p:nvPr/>
        </p:nvSpPr>
        <p:spPr>
          <a:xfrm>
            <a:off x="4762500" y="3949700"/>
            <a:ext cx="203200" cy="190500"/>
          </a:xfrm>
          <a:prstGeom prst="ellipse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E24FF0B-B3F1-437F-8B4B-34348048CC06}"/>
              </a:ext>
            </a:extLst>
          </p:cNvPr>
          <p:cNvSpPr/>
          <p:nvPr/>
        </p:nvSpPr>
        <p:spPr>
          <a:xfrm>
            <a:off x="4762500" y="4495799"/>
            <a:ext cx="203200" cy="190500"/>
          </a:xfrm>
          <a:prstGeom prst="ellipse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DDB48C9-6E3C-4E36-A158-7F660FF3B3CE}"/>
              </a:ext>
            </a:extLst>
          </p:cNvPr>
          <p:cNvCxnSpPr>
            <a:cxnSpLocks/>
          </p:cNvCxnSpPr>
          <p:nvPr/>
        </p:nvCxnSpPr>
        <p:spPr>
          <a:xfrm>
            <a:off x="4965700" y="5118098"/>
            <a:ext cx="2159000" cy="0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A1DC334D-BC6C-4C41-80DF-FCC14AF0E1DB}"/>
              </a:ext>
            </a:extLst>
          </p:cNvPr>
          <p:cNvSpPr/>
          <p:nvPr/>
        </p:nvSpPr>
        <p:spPr>
          <a:xfrm>
            <a:off x="7124700" y="5022848"/>
            <a:ext cx="203200" cy="190500"/>
          </a:xfrm>
          <a:prstGeom prst="ellipse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F1E63E8-A255-4E7B-BBB2-597B61183D4E}"/>
              </a:ext>
            </a:extLst>
          </p:cNvPr>
          <p:cNvSpPr/>
          <p:nvPr/>
        </p:nvSpPr>
        <p:spPr>
          <a:xfrm>
            <a:off x="4762500" y="4997446"/>
            <a:ext cx="203200" cy="190500"/>
          </a:xfrm>
          <a:prstGeom prst="ellipse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4966176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 idx="4294967295"/>
          </p:nvPr>
        </p:nvSpPr>
        <p:spPr>
          <a:xfrm>
            <a:off x="457200" y="-2349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/>
              <a:t>目录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3E681A-3B50-48E5-A94C-1EAD6F833B36}"/>
              </a:ext>
            </a:extLst>
          </p:cNvPr>
          <p:cNvSpPr txBox="1"/>
          <p:nvPr/>
        </p:nvSpPr>
        <p:spPr>
          <a:xfrm>
            <a:off x="546100" y="1273522"/>
            <a:ext cx="7528560" cy="3046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十字架剪纸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找硬币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猴子搬香蕉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强盗分钻石</a:t>
            </a:r>
            <a:endParaRPr lang="en-US" altLang="zh-CN" sz="3200" dirty="0"/>
          </a:p>
          <a:p>
            <a:r>
              <a:rPr lang="en-US" altLang="zh-CN" sz="3200" dirty="0"/>
              <a:t>5 </a:t>
            </a:r>
            <a:r>
              <a:rPr lang="zh-CN" altLang="en-US" sz="3200" dirty="0"/>
              <a:t>打狗</a:t>
            </a:r>
            <a:endParaRPr lang="en-US" altLang="zh-CN" sz="3200" dirty="0"/>
          </a:p>
          <a:p>
            <a:r>
              <a:rPr lang="en-US" altLang="zh-CN" sz="3200" dirty="0"/>
              <a:t>6 </a:t>
            </a:r>
            <a:r>
              <a:rPr lang="zh-CN" altLang="en-US" sz="3200" dirty="0"/>
              <a:t>烧绳计时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329812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0"/>
            <a:ext cx="8229600" cy="850900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1 </a:t>
            </a:r>
            <a:r>
              <a:rPr lang="zh-CN" altLang="en-US" dirty="0"/>
              <a:t>十字架剪纸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292100" y="990601"/>
            <a:ext cx="8229600" cy="1155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3600" dirty="0"/>
              <a:t>把这个十字形纸片剪切后拼成正方形，最少要剪几刀？</a:t>
            </a:r>
            <a:endParaRPr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9BE65F-3287-486F-B087-896A79FF8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68" y="2146301"/>
            <a:ext cx="3045664" cy="31121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0"/>
            <a:ext cx="8229600" cy="768352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2 </a:t>
            </a:r>
            <a:r>
              <a:rPr lang="zh-CN" altLang="en-US" dirty="0"/>
              <a:t>找硬币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355600" y="876301"/>
            <a:ext cx="8470900" cy="1193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12</a:t>
            </a:r>
            <a:r>
              <a:rPr lang="zh-CN" altLang="en-US" dirty="0"/>
              <a:t>个硬币一个天平，现知道只有一个和其他的重量不同，问最多称几次就一定能找出那个不同的硬币？轻重如何？</a:t>
            </a: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marL="0" indent="0" defTabSz="813816">
              <a:lnSpc>
                <a:spcPct val="90000"/>
              </a:lnSpc>
              <a:spcBef>
                <a:spcPts val="600"/>
              </a:spcBef>
              <a:buNone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A444C9-C751-4AAA-9D85-632BAAACD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75" y="2070101"/>
            <a:ext cx="3837482" cy="28781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930E98-71B0-4BCA-B46C-360B6A9DA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46" y="1896659"/>
            <a:ext cx="4044950" cy="32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0975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2 </a:t>
            </a:r>
            <a:r>
              <a:rPr lang="zh-CN" altLang="en-US" dirty="0"/>
              <a:t>找硬币</a:t>
            </a:r>
            <a:endParaRPr dirty="0"/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19DB07E3-34F3-4492-9C5C-2A70BB56AC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7638" y="1282701"/>
            <a:ext cx="8996362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编号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1/2/3/4/5/6/7/8/9/10/11/12</a:t>
            </a: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800" dirty="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Step1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： 称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1/2/3/4----5/6/7/8</a:t>
            </a: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结果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S1-1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：相等，说明剩下的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9/10/11/12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有不同。</a:t>
            </a: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结果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S1-2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：左边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&lt;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右边 说明左边有轻的或右边有重的。</a:t>
            </a: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结果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S1-3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：左边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&gt;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右边  和结果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2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相反处理。</a:t>
            </a: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2800" dirty="0">
              <a:latin typeface="宋体"/>
              <a:ea typeface="宋体"/>
              <a:cs typeface="宋体"/>
              <a:sym typeface="宋体"/>
            </a:endParaRPr>
          </a:p>
          <a:p>
            <a:pPr marL="0" indent="0" defTabSz="813816" hangingPunct="1">
              <a:lnSpc>
                <a:spcPct val="90000"/>
              </a:lnSpc>
              <a:spcBef>
                <a:spcPts val="600"/>
              </a:spcBef>
              <a:buFontTx/>
              <a:buNone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2800" dirty="0">
              <a:latin typeface="宋体"/>
              <a:ea typeface="宋体"/>
              <a:cs typeface="宋体"/>
              <a:sym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647513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2 </a:t>
            </a:r>
            <a:r>
              <a:rPr lang="zh-CN" altLang="en-US" dirty="0"/>
              <a:t>找硬币</a:t>
            </a:r>
            <a:endParaRPr dirty="0"/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19DB07E3-34F3-4492-9C5C-2A70BB56AC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7638" y="1282700"/>
            <a:ext cx="8996362" cy="3428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fontScale="92500" lnSpcReduction="10000"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结果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S1-1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：相等，说明剩下的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9/10/11/12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有不同。</a:t>
            </a: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800" dirty="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Step2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： 称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1/9----10/11</a:t>
            </a: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结果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S2-1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：相等， 说明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12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是特别的，只需第三次称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1-12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就得出轻重。</a:t>
            </a: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结果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S2-2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：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 1/9 &lt; 10/11 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说明要么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9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是轻的，要么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10/11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中有一个重的。只需第三步称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10—11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，如果相等则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9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是轻的；不等就可以直接判断谁是重的。</a:t>
            </a: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结果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S2-3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：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 1/9 &gt; 10/11 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说明要么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9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是重的，要么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10/11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中有一个轻的。只需第三步称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10—11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。</a:t>
            </a: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2800" dirty="0">
              <a:latin typeface="宋体"/>
              <a:ea typeface="宋体"/>
              <a:cs typeface="宋体"/>
              <a:sym typeface="宋体"/>
            </a:endParaRPr>
          </a:p>
          <a:p>
            <a:pPr marL="0" indent="0" defTabSz="813816" hangingPunct="1">
              <a:lnSpc>
                <a:spcPct val="90000"/>
              </a:lnSpc>
              <a:spcBef>
                <a:spcPts val="600"/>
              </a:spcBef>
              <a:buFontTx/>
              <a:buNone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2800" dirty="0">
              <a:latin typeface="宋体"/>
              <a:ea typeface="宋体"/>
              <a:cs typeface="宋体"/>
              <a:sym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5718954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2 </a:t>
            </a:r>
            <a:r>
              <a:rPr lang="zh-CN" altLang="en-US" dirty="0"/>
              <a:t>找硬币</a:t>
            </a:r>
            <a:endParaRPr dirty="0"/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19DB07E3-34F3-4492-9C5C-2A70BB56AC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7638" y="1282700"/>
            <a:ext cx="8996362" cy="3428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fontScale="92500" lnSpcReduction="10000"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结果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S1-2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：左边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&lt;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右边 说明左边有轻的或右边有重的</a:t>
            </a: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800" dirty="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Step2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： 称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1/2/5----3/4/6</a:t>
            </a: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结果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S2-1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：相等， 说明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7/8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有一个重的，只需第三次称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1-7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就得出轻重。</a:t>
            </a: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结果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S2-2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：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 1/2/5 &lt; 3/4/6 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说明要么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1/2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有一个是轻的，要么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6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是重的。只需第三步称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1—2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，如果相等则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6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是重的；不等就可以直接判断谁是重的。</a:t>
            </a: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结果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S2-3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：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 1/2/5 &gt; 3/4/6 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说明要么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5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是重的，要么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3/4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中有一个轻的。只需第三步称</a:t>
            </a:r>
            <a:r>
              <a:rPr lang="en-US" altLang="zh-CN" sz="2800" dirty="0">
                <a:latin typeface="宋体"/>
                <a:ea typeface="宋体"/>
                <a:cs typeface="宋体"/>
                <a:sym typeface="宋体"/>
              </a:rPr>
              <a:t>3—4</a:t>
            </a:r>
            <a:r>
              <a:rPr lang="zh-CN" altLang="en-US" sz="2800" dirty="0">
                <a:latin typeface="宋体"/>
                <a:ea typeface="宋体"/>
                <a:cs typeface="宋体"/>
                <a:sym typeface="宋体"/>
              </a:rPr>
              <a:t>。</a:t>
            </a: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2800" dirty="0">
              <a:latin typeface="宋体"/>
              <a:ea typeface="宋体"/>
              <a:cs typeface="宋体"/>
              <a:sym typeface="宋体"/>
            </a:endParaRPr>
          </a:p>
          <a:p>
            <a:pPr marL="0" indent="0" defTabSz="813816" hangingPunct="1">
              <a:lnSpc>
                <a:spcPct val="90000"/>
              </a:lnSpc>
              <a:spcBef>
                <a:spcPts val="600"/>
              </a:spcBef>
              <a:buFontTx/>
              <a:buNone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2800" dirty="0">
              <a:latin typeface="宋体"/>
              <a:ea typeface="宋体"/>
              <a:cs typeface="宋体"/>
              <a:sym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3243118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0"/>
            <a:ext cx="8229600" cy="838200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猴子搬香蕉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34925" y="838201"/>
            <a:ext cx="8996516" cy="13843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sym typeface="宋体"/>
              </a:rPr>
              <a:t>一只猴子旁边有</a:t>
            </a:r>
            <a:r>
              <a:rPr lang="en-US" altLang="zh-CN" sz="2800" dirty="0">
                <a:sym typeface="宋体"/>
              </a:rPr>
              <a:t>100</a:t>
            </a:r>
            <a:r>
              <a:rPr lang="zh-CN" altLang="en-US" sz="2800" dirty="0">
                <a:sym typeface="宋体"/>
              </a:rPr>
              <a:t>跟香蕉</a:t>
            </a:r>
            <a:r>
              <a:rPr lang="en-US" altLang="zh-CN" sz="2800" dirty="0">
                <a:sym typeface="宋体"/>
              </a:rPr>
              <a:t>,</a:t>
            </a:r>
            <a:r>
              <a:rPr lang="zh-CN" altLang="en-US" sz="2800" dirty="0">
                <a:sym typeface="宋体"/>
              </a:rPr>
              <a:t> 猴子距离家</a:t>
            </a:r>
            <a:r>
              <a:rPr lang="en-US" altLang="zh-CN" sz="2800" dirty="0">
                <a:sym typeface="宋体"/>
              </a:rPr>
              <a:t>50</a:t>
            </a:r>
            <a:r>
              <a:rPr lang="zh-CN" altLang="en-US" sz="2800" dirty="0">
                <a:sym typeface="宋体"/>
              </a:rPr>
              <a:t>米</a:t>
            </a:r>
            <a:r>
              <a:rPr lang="en-US" altLang="zh-CN" sz="2800" dirty="0">
                <a:sym typeface="宋体"/>
              </a:rPr>
              <a:t>,</a:t>
            </a:r>
            <a:r>
              <a:rPr lang="zh-CN" altLang="en-US" sz="2800" dirty="0">
                <a:sym typeface="宋体"/>
              </a:rPr>
              <a:t> 猴子一次顶多搬</a:t>
            </a:r>
            <a:r>
              <a:rPr lang="en-US" altLang="zh-CN" sz="2800" dirty="0">
                <a:sym typeface="宋体"/>
              </a:rPr>
              <a:t>50</a:t>
            </a:r>
            <a:r>
              <a:rPr lang="zh-CN" altLang="en-US" sz="2800" dirty="0">
                <a:sym typeface="宋体"/>
              </a:rPr>
              <a:t>跟香蕉</a:t>
            </a:r>
            <a:r>
              <a:rPr lang="en-US" altLang="zh-CN" sz="2800" dirty="0">
                <a:sym typeface="宋体"/>
              </a:rPr>
              <a:t>,</a:t>
            </a:r>
            <a:r>
              <a:rPr lang="zh-CN" altLang="en-US" sz="2800" dirty="0">
                <a:sym typeface="宋体"/>
              </a:rPr>
              <a:t>但猴子每走一米就要吃掉一根香蕉。 问猴子最多能拿多少根香蕉回家？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E35FE4-4376-47DF-816E-ADBEDC237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45" y="2222501"/>
            <a:ext cx="58578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5246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0"/>
            <a:ext cx="8229600" cy="800100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4 </a:t>
            </a:r>
            <a:r>
              <a:rPr lang="zh-CN" altLang="en-US" dirty="0"/>
              <a:t>强盗分钻石</a:t>
            </a:r>
            <a:endParaRPr dirty="0"/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19DB07E3-34F3-4492-9C5C-2A70BB56AC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2713" y="685800"/>
            <a:ext cx="8996362" cy="285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fontScale="70000" lnSpcReduction="20000"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305178" indent="-305178" defTabSz="813816">
              <a:lnSpc>
                <a:spcPct val="12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从前，在海上有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5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个海盗，一次他们抢到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100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颗价值连城的钻石，但如何分配这些钻石成了问题，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5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个人都很贪婪，且又都极为聪明，于是他们想一出个办法。办法是这样，通过抓阄的方式确定一个从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1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到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5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的先后顺序，然后由第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1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个人提出一个分配方案，如果这个方案获得半数以上的支持，那么就按这个海盗的方案执行，倘只是达到半数或低于半数，那么这个海盗将被扔到海里。接着再由第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2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个人提出新的分配方案，同第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1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个人一样，不能达到半数以上，这个海盗也会被扔到海里喂鱼。如此下去，直到有一个人的方案能够最终获得半数以上的支持。 现在问题出来了，如果你是第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1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  <a:sym typeface="宋体"/>
              </a:rPr>
              <a:t>个强盗，你提出一个什么样的分配方案，在保住小命的前提下还能获得最多的钻石？ </a:t>
            </a:r>
            <a:endParaRPr lang="en-US" altLang="zh-CN" sz="2900" dirty="0">
              <a:latin typeface="宋体" panose="02010600030101010101" pitchFamily="2" charset="-122"/>
              <a:ea typeface="宋体" panose="02010600030101010101" pitchFamily="2" charset="-122"/>
              <a:cs typeface="宋体"/>
              <a:sym typeface="宋体"/>
            </a:endParaRP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2800" dirty="0">
              <a:latin typeface="宋体"/>
              <a:ea typeface="宋体"/>
              <a:cs typeface="宋体"/>
              <a:sym typeface="宋体"/>
            </a:endParaRPr>
          </a:p>
          <a:p>
            <a:pPr marL="305178" indent="-305178" defTabSz="813816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2800" dirty="0">
              <a:latin typeface="宋体"/>
              <a:ea typeface="宋体"/>
              <a:cs typeface="宋体"/>
              <a:sym typeface="宋体"/>
            </a:endParaRPr>
          </a:p>
          <a:p>
            <a:pPr marL="0" indent="0" defTabSz="813816" hangingPunct="1">
              <a:lnSpc>
                <a:spcPct val="90000"/>
              </a:lnSpc>
              <a:spcBef>
                <a:spcPts val="600"/>
              </a:spcBef>
              <a:buFontTx/>
              <a:buNone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2800" dirty="0">
              <a:latin typeface="宋体"/>
              <a:ea typeface="宋体"/>
              <a:cs typeface="宋体"/>
              <a:sym typeface="宋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FFDDDE-D523-413C-A5F6-C62708201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3543300"/>
            <a:ext cx="4238625" cy="22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1155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新的">
  <a:themeElements>
    <a:clrScheme name="新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新的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新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新的">
  <a:themeElements>
    <a:clrScheme name="新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新的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新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775</Words>
  <Application>Microsoft Office PowerPoint</Application>
  <PresentationFormat>全屏显示(4:3)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宋体</vt:lpstr>
      <vt:lpstr>Arial</vt:lpstr>
      <vt:lpstr>Helvetica</vt:lpstr>
      <vt:lpstr>新的</vt:lpstr>
      <vt:lpstr>思维能力训练</vt:lpstr>
      <vt:lpstr>目录</vt:lpstr>
      <vt:lpstr>1 十字架剪纸</vt:lpstr>
      <vt:lpstr>2 找硬币</vt:lpstr>
      <vt:lpstr>2 找硬币</vt:lpstr>
      <vt:lpstr>2 找硬币</vt:lpstr>
      <vt:lpstr>2 找硬币</vt:lpstr>
      <vt:lpstr>3猴子搬香蕉</vt:lpstr>
      <vt:lpstr>4 强盗分钻石</vt:lpstr>
      <vt:lpstr>5 打狗</vt:lpstr>
      <vt:lpstr>6 烧绳计时</vt:lpstr>
      <vt:lpstr>6 烧绳计时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深入理解循环和数组</dc:title>
  <cp:lastModifiedBy>高洪涛</cp:lastModifiedBy>
  <cp:revision>42</cp:revision>
  <dcterms:modified xsi:type="dcterms:W3CDTF">2018-03-27T18:39:53Z</dcterms:modified>
</cp:coreProperties>
</file>