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Override PartName="/ppt/media/image4.jpeg" ContentType="image/jpeg"/>
  <Override PartName="/ppt/notesSlides/notesSlide1.xml" ContentType="application/vnd.openxmlformats-officedocument.presentationml.notesSlide+xml"/>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p:nvPr>
            <p:ph type="sldImg"/>
          </p:nvPr>
        </p:nvSpPr>
        <p:spPr>
          <a:xfrm>
            <a:off x="1143000" y="685800"/>
            <a:ext cx="4572000" cy="3429000"/>
          </a:xfrm>
          <a:prstGeom prst="rect">
            <a:avLst/>
          </a:prstGeom>
        </p:spPr>
        <p:txBody>
          <a:bodyPr/>
          <a:lstStyle/>
          <a:p>
            <a:pPr/>
          </a:p>
        </p:txBody>
      </p:sp>
      <p:sp>
        <p:nvSpPr>
          <p:cNvPr id="46" name="Shape 4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sldImg"/>
          </p:nvPr>
        </p:nvSpPr>
        <p:spPr>
          <a:prstGeom prst="rect">
            <a:avLst/>
          </a:prstGeom>
        </p:spPr>
        <p:txBody>
          <a:bodyPr/>
          <a:lstStyle/>
          <a:p>
            <a:pPr/>
          </a:p>
        </p:txBody>
      </p:sp>
      <p:sp>
        <p:nvSpPr>
          <p:cNvPr id="120" name="Shape 120"/>
          <p:cNvSpPr/>
          <p:nvPr>
            <p:ph type="body" sz="quarter" idx="1"/>
          </p:nvPr>
        </p:nvSpPr>
        <p:spPr>
          <a:prstGeom prst="rect">
            <a:avLst/>
          </a:prstGeom>
        </p:spPr>
        <p:txBody>
          <a:bodyPr/>
          <a:lstStyle>
            <a:lvl1pPr>
              <a:defRPr>
                <a:latin typeface="宋体"/>
                <a:ea typeface="宋体"/>
                <a:cs typeface="宋体"/>
                <a:sym typeface="宋体"/>
              </a:defRPr>
            </a:lvl1pPr>
          </a:lstStyle>
          <a:p>
            <a:pPr/>
            <a:r>
              <a:t>再简单一些就是做 </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solidFill>
          <a:srgbClr val="FFFFFF"/>
        </a:solidFill>
      </p:bgPr>
    </p:bg>
    <p:spTree>
      <p:nvGrpSpPr>
        <p:cNvPr id="1" name=""/>
        <p:cNvGrpSpPr/>
        <p:nvPr/>
      </p:nvGrpSpPr>
      <p:grpSpPr>
        <a:xfrm>
          <a:off x="0" y="0"/>
          <a:ext cx="0" cy="0"/>
          <a:chOff x="0" y="0"/>
          <a:chExt cx="0" cy="0"/>
        </a:xfrm>
      </p:grpSpPr>
      <p:pic>
        <p:nvPicPr>
          <p:cNvPr id="11" name="image2.jpeg" descr="ppt"/>
          <p:cNvPicPr>
            <a:picLocks noChangeAspect="1"/>
          </p:cNvPicPr>
          <p:nvPr/>
        </p:nvPicPr>
        <p:blipFill>
          <a:blip r:embed="rId2">
            <a:extLst/>
          </a:blip>
          <a:stretch>
            <a:fillRect/>
          </a:stretch>
        </p:blipFill>
        <p:spPr>
          <a:xfrm>
            <a:off x="-36513" y="0"/>
            <a:ext cx="9180515" cy="6931025"/>
          </a:xfrm>
          <a:prstGeom prst="rect">
            <a:avLst/>
          </a:prstGeom>
          <a:ln w="12700">
            <a:miter lim="400000"/>
          </a:ln>
        </p:spPr>
      </p:pic>
      <p:sp>
        <p:nvSpPr>
          <p:cNvPr id="12" name="Shape 12"/>
          <p:cNvSpPr/>
          <p:nvPr>
            <p:ph type="sldNum" sz="quarter" idx="2"/>
          </p:nvPr>
        </p:nvSpPr>
        <p:spPr>
          <a:xfrm>
            <a:off x="8384899" y="6245225"/>
            <a:ext cx="301905" cy="28882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9" name="Shape 19"/>
          <p:cNvSpPr/>
          <p:nvPr>
            <p:ph type="title"/>
          </p:nvPr>
        </p:nvSpPr>
        <p:spPr>
          <a:prstGeom prst="rect">
            <a:avLst/>
          </a:prstGeom>
        </p:spPr>
        <p:txBody>
          <a:bodyPr/>
          <a:lstStyle/>
          <a:p>
            <a:pPr/>
            <a:r>
              <a:t>标题文本</a:t>
            </a:r>
          </a:p>
        </p:txBody>
      </p:sp>
      <p:sp>
        <p:nvSpPr>
          <p:cNvPr id="20" name="Shape 20"/>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1" name="Shape 2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8" name="Shape 28"/>
          <p:cNvSpPr/>
          <p:nvPr>
            <p:ph type="title"/>
          </p:nvPr>
        </p:nvSpPr>
        <p:spPr>
          <a:xfrm>
            <a:off x="4343400" y="0"/>
            <a:ext cx="4343400" cy="1189038"/>
          </a:xfrm>
          <a:prstGeom prst="rect">
            <a:avLst/>
          </a:prstGeom>
        </p:spPr>
        <p:txBody>
          <a:bodyPr/>
          <a:lstStyle/>
          <a:p>
            <a:pPr/>
            <a:r>
              <a:t>标题文本</a:t>
            </a:r>
          </a:p>
        </p:txBody>
      </p:sp>
      <p:sp>
        <p:nvSpPr>
          <p:cNvPr id="29" name="Shape 29"/>
          <p:cNvSpPr/>
          <p:nvPr>
            <p:ph type="body" idx="1"/>
          </p:nvPr>
        </p:nvSpPr>
        <p:spPr>
          <a:xfrm>
            <a:off x="457200" y="1600200"/>
            <a:ext cx="8229600" cy="52578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30" name="Shape 30"/>
          <p:cNvSpPr/>
          <p:nvPr>
            <p:ph type="sldNum" sz="quarter" idx="2"/>
          </p:nvPr>
        </p:nvSpPr>
        <p:spPr>
          <a:xfrm>
            <a:off x="8384897" y="6245225"/>
            <a:ext cx="301904" cy="28882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7" name="Shape 37"/>
          <p:cNvSpPr/>
          <p:nvPr>
            <p:ph type="title"/>
          </p:nvPr>
        </p:nvSpPr>
        <p:spPr>
          <a:xfrm>
            <a:off x="4343400" y="0"/>
            <a:ext cx="4343400" cy="1189038"/>
          </a:xfrm>
          <a:prstGeom prst="rect">
            <a:avLst/>
          </a:prstGeom>
        </p:spPr>
        <p:txBody>
          <a:bodyPr/>
          <a:lstStyle/>
          <a:p>
            <a:pPr/>
            <a:r>
              <a:t>标题文本</a:t>
            </a:r>
          </a:p>
        </p:txBody>
      </p:sp>
      <p:sp>
        <p:nvSpPr>
          <p:cNvPr id="38" name="Shape 38"/>
          <p:cNvSpPr/>
          <p:nvPr>
            <p:ph type="body" idx="1"/>
          </p:nvPr>
        </p:nvSpPr>
        <p:spPr>
          <a:xfrm>
            <a:off x="457200" y="1600200"/>
            <a:ext cx="8229600" cy="52578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39" name="Shape 39"/>
          <p:cNvSpPr/>
          <p:nvPr>
            <p:ph type="sldNum" sz="quarter" idx="2"/>
          </p:nvPr>
        </p:nvSpPr>
        <p:spPr>
          <a:xfrm>
            <a:off x="8384897" y="6245225"/>
            <a:ext cx="301904" cy="28882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457200" y="274635"/>
            <a:ext cx="8229600" cy="11430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标题文本</a:t>
            </a:r>
          </a:p>
        </p:txBody>
      </p:sp>
      <p:sp>
        <p:nvSpPr>
          <p:cNvPr id="3" name="Shape 3"/>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8384896" y="6245225"/>
            <a:ext cx="301905" cy="288820"/>
          </a:xfrm>
          <a:prstGeom prst="rect">
            <a:avLst/>
          </a:prstGeom>
          <a:ln w="12700">
            <a:miter lim="400000"/>
          </a:ln>
        </p:spPr>
        <p:txBody>
          <a:bodyPr wrap="none" lIns="45718" tIns="45718" rIns="45718" bIns="45718">
            <a:spAutoFit/>
          </a:bodyPr>
          <a:lstStyle>
            <a:lvl1pPr algn="r">
              <a:defRPr sz="1400">
                <a:latin typeface="+mj-lt"/>
                <a:ea typeface="+mj-ea"/>
                <a:cs typeface="+mj-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mj-lt"/>
          <a:ea typeface="+mj-ea"/>
          <a:cs typeface="+mj-cs"/>
          <a:sym typeface="Arial"/>
        </a:defRPr>
      </a:lvl9pPr>
    </p:titleStyle>
    <p:bodyStyle>
      <a:lvl1pPr marL="342900" marR="0" indent="-3429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mj-lt"/>
          <a:ea typeface="+mj-ea"/>
          <a:cs typeface="+mj-cs"/>
          <a:sym typeface="Arial"/>
        </a:defRPr>
      </a:lvl1pPr>
      <a:lvl2pPr marL="783771" marR="0" indent="-326571"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mj-lt"/>
          <a:ea typeface="+mj-ea"/>
          <a:cs typeface="+mj-cs"/>
          <a:sym typeface="Arial"/>
        </a:defRPr>
      </a:lvl2pPr>
      <a:lvl3pPr marL="1219200" marR="0" indent="-3048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mj-lt"/>
          <a:ea typeface="+mj-ea"/>
          <a:cs typeface="+mj-cs"/>
          <a:sym typeface="Arial"/>
        </a:defRPr>
      </a:lvl3pPr>
      <a:lvl4pPr marL="1737360" marR="0" indent="-36576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mj-lt"/>
          <a:ea typeface="+mj-ea"/>
          <a:cs typeface="+mj-cs"/>
          <a:sym typeface="Arial"/>
        </a:defRPr>
      </a:lvl4pPr>
      <a:lvl5pPr marL="2235200" marR="0" indent="-4064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mj-lt"/>
          <a:ea typeface="+mj-ea"/>
          <a:cs typeface="+mj-cs"/>
          <a:sym typeface="Arial"/>
        </a:defRPr>
      </a:lvl5pPr>
      <a:lvl6pPr marL="2692400" marR="0" indent="-4064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mj-lt"/>
          <a:ea typeface="+mj-ea"/>
          <a:cs typeface="+mj-cs"/>
          <a:sym typeface="Arial"/>
        </a:defRPr>
      </a:lvl6pPr>
      <a:lvl7pPr marL="3149600" marR="0" indent="-4064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mj-lt"/>
          <a:ea typeface="+mj-ea"/>
          <a:cs typeface="+mj-cs"/>
          <a:sym typeface="Arial"/>
        </a:defRPr>
      </a:lvl7pPr>
      <a:lvl8pPr marL="3606800" marR="0" indent="-4064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mj-lt"/>
          <a:ea typeface="+mj-ea"/>
          <a:cs typeface="+mj-cs"/>
          <a:sym typeface="Arial"/>
        </a:defRPr>
      </a:lvl8pPr>
      <a:lvl9pPr marL="4064000" marR="0" indent="-406400" algn="l" defTabSz="914400" rtl="0" latinLnBrk="0">
        <a:lnSpc>
          <a:spcPct val="100000"/>
        </a:lnSpc>
        <a:spcBef>
          <a:spcPts val="700"/>
        </a:spcBef>
        <a:spcAft>
          <a:spcPts val="0"/>
        </a:spcAft>
        <a:buClrTx/>
        <a:buSzPct val="100000"/>
        <a:buFontTx/>
        <a:buChar char="•"/>
        <a:tabLst/>
        <a:defRPr b="0" baseline="0" cap="none" i="0" spc="0" strike="noStrike" sz="3200" u="none">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4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4.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8.jpe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hyperlink" Target="http://baike.baidu.com/view/29.htm" TargetMode="Externa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9.jpe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5.png"/><Relationship Id="rId4" Type="http://schemas.openxmlformats.org/officeDocument/2006/relationships/image" Target="../media/image1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7.png"/><Relationship Id="rId4" Type="http://schemas.openxmlformats.org/officeDocument/2006/relationships/image" Target="../media/image1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9.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0.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1.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48" name="image4.jpeg" descr="6975918_132743580000_2"/>
          <p:cNvPicPr>
            <a:picLocks noChangeAspect="1"/>
          </p:cNvPicPr>
          <p:nvPr/>
        </p:nvPicPr>
        <p:blipFill>
          <a:blip r:embed="rId3">
            <a:extLst/>
          </a:blip>
          <a:stretch>
            <a:fillRect/>
          </a:stretch>
        </p:blipFill>
        <p:spPr>
          <a:xfrm>
            <a:off x="2160584" y="1600200"/>
            <a:ext cx="4822832" cy="4525963"/>
          </a:xfrm>
          <a:prstGeom prst="rect">
            <a:avLst/>
          </a:prstGeom>
          <a:ln w="12700">
            <a:miter lim="400000"/>
          </a:ln>
        </p:spPr>
      </p:pic>
      <p:sp>
        <p:nvSpPr>
          <p:cNvPr id="49" name="Shape 49"/>
          <p:cNvSpPr/>
          <p:nvPr>
            <p:ph type="title" idx="4294967295"/>
          </p:nvPr>
        </p:nvSpPr>
        <p:spPr>
          <a:xfrm>
            <a:off x="457200" y="-234952"/>
            <a:ext cx="8229600" cy="1143004"/>
          </a:xfrm>
          <a:prstGeom prst="rect">
            <a:avLst/>
          </a:prstGeom>
        </p:spPr>
        <p:txBody>
          <a:bodyPr/>
          <a:lstStyle>
            <a:lvl1pPr algn="r">
              <a:defRPr sz="4000">
                <a:latin typeface="宋体"/>
                <a:ea typeface="宋体"/>
                <a:cs typeface="宋体"/>
                <a:sym typeface="宋体"/>
              </a:defRPr>
            </a:lvl1pPr>
          </a:lstStyle>
          <a:p>
            <a:pPr/>
            <a:r>
              <a:t>苹果？</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45" name="Shape 145"/>
          <p:cNvSpPr/>
          <p:nvPr>
            <p:ph type="title"/>
          </p:nvPr>
        </p:nvSpPr>
        <p:spPr>
          <a:xfrm>
            <a:off x="5041900" y="312735"/>
            <a:ext cx="6629400" cy="639765"/>
          </a:xfrm>
          <a:prstGeom prst="rect">
            <a:avLst/>
          </a:prstGeom>
        </p:spPr>
        <p:txBody>
          <a:bodyPr lIns="0" tIns="0" rIns="0" bIns="0"/>
          <a:lstStyle>
            <a:lvl1pPr marL="342900" indent="-342900" algn="l">
              <a:lnSpc>
                <a:spcPct val="90000"/>
              </a:lnSpc>
              <a:spcBef>
                <a:spcPts val="600"/>
              </a:spcBef>
              <a:defRPr sz="3200"/>
            </a:lvl1pPr>
          </a:lstStyle>
          <a:p>
            <a:pPr/>
            <a:r>
              <a:t>IT行业的三个时代</a:t>
            </a:r>
          </a:p>
        </p:txBody>
      </p:sp>
      <p:sp>
        <p:nvSpPr>
          <p:cNvPr id="146" name="Shape 146"/>
          <p:cNvSpPr/>
          <p:nvPr>
            <p:ph type="body" idx="1"/>
          </p:nvPr>
        </p:nvSpPr>
        <p:spPr>
          <a:xfrm>
            <a:off x="457200" y="1600200"/>
            <a:ext cx="8229600" cy="4525963"/>
          </a:xfrm>
          <a:prstGeom prst="rect">
            <a:avLst/>
          </a:prstGeom>
        </p:spPr>
        <p:txBody>
          <a:bodyPr lIns="0" tIns="0" rIns="0" bIns="0"/>
          <a:lstStyle/>
          <a:p>
            <a:pPr>
              <a:buChar char="•"/>
            </a:pPr>
            <a:r>
              <a:t>1.PC及桌面应用时代</a:t>
            </a:r>
          </a:p>
          <a:p>
            <a:pPr>
              <a:buChar char="•"/>
            </a:pPr>
          </a:p>
          <a:p>
            <a:pPr>
              <a:buChar char="•"/>
            </a:pPr>
            <a:r>
              <a:t>2. 互联网</a:t>
            </a:r>
          </a:p>
          <a:p>
            <a:pPr>
              <a:buChar char="•"/>
            </a:pPr>
          </a:p>
          <a:p>
            <a:pPr>
              <a:buChar char="•"/>
            </a:pPr>
            <a:r>
              <a:t>3. 移动互联网</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grpSp>
        <p:nvGrpSpPr>
          <p:cNvPr id="152" name="Group 152"/>
          <p:cNvGrpSpPr/>
          <p:nvPr/>
        </p:nvGrpSpPr>
        <p:grpSpPr>
          <a:xfrm>
            <a:off x="900110" y="2276473"/>
            <a:ext cx="7993069" cy="1473203"/>
            <a:chOff x="0" y="0"/>
            <a:chExt cx="7993068" cy="1473201"/>
          </a:xfrm>
        </p:grpSpPr>
        <p:pic>
          <p:nvPicPr>
            <p:cNvPr id="148" name="image5.png"/>
            <p:cNvPicPr>
              <a:picLocks noChangeAspect="1"/>
            </p:cNvPicPr>
            <p:nvPr/>
          </p:nvPicPr>
          <p:blipFill>
            <a:blip r:embed="rId3">
              <a:extLst/>
            </a:blip>
            <a:stretch>
              <a:fillRect/>
            </a:stretch>
          </p:blipFill>
          <p:spPr>
            <a:xfrm>
              <a:off x="-1" y="73025"/>
              <a:ext cx="1727203" cy="1358901"/>
            </a:xfrm>
            <a:prstGeom prst="rect">
              <a:avLst/>
            </a:prstGeom>
            <a:ln w="12700" cap="flat">
              <a:noFill/>
              <a:miter lim="400000"/>
            </a:ln>
            <a:effectLst/>
          </p:spPr>
        </p:pic>
        <p:pic>
          <p:nvPicPr>
            <p:cNvPr id="149" name="image5.jpeg"/>
            <p:cNvPicPr>
              <a:picLocks noChangeAspect="1"/>
            </p:cNvPicPr>
            <p:nvPr/>
          </p:nvPicPr>
          <p:blipFill>
            <a:blip r:embed="rId4">
              <a:extLst/>
            </a:blip>
            <a:stretch>
              <a:fillRect/>
            </a:stretch>
          </p:blipFill>
          <p:spPr>
            <a:xfrm>
              <a:off x="1871662" y="73025"/>
              <a:ext cx="1871666" cy="1400176"/>
            </a:xfrm>
            <a:prstGeom prst="rect">
              <a:avLst/>
            </a:prstGeom>
            <a:ln w="12700" cap="flat">
              <a:noFill/>
              <a:miter lim="400000"/>
            </a:ln>
            <a:effectLst/>
          </p:spPr>
        </p:pic>
        <p:pic>
          <p:nvPicPr>
            <p:cNvPr id="150" name="image6.jpeg"/>
            <p:cNvPicPr>
              <a:picLocks noChangeAspect="1"/>
            </p:cNvPicPr>
            <p:nvPr/>
          </p:nvPicPr>
          <p:blipFill>
            <a:blip r:embed="rId5">
              <a:extLst/>
            </a:blip>
            <a:stretch>
              <a:fillRect/>
            </a:stretch>
          </p:blipFill>
          <p:spPr>
            <a:xfrm>
              <a:off x="3959226" y="-1"/>
              <a:ext cx="1943103" cy="1457327"/>
            </a:xfrm>
            <a:prstGeom prst="rect">
              <a:avLst/>
            </a:prstGeom>
            <a:ln w="12700" cap="flat">
              <a:noFill/>
              <a:miter lim="400000"/>
            </a:ln>
            <a:effectLst/>
          </p:spPr>
        </p:pic>
        <p:pic>
          <p:nvPicPr>
            <p:cNvPr id="151" name="image7.jpeg"/>
            <p:cNvPicPr>
              <a:picLocks noChangeAspect="1"/>
            </p:cNvPicPr>
            <p:nvPr/>
          </p:nvPicPr>
          <p:blipFill>
            <a:blip r:embed="rId6">
              <a:extLst/>
            </a:blip>
            <a:stretch>
              <a:fillRect/>
            </a:stretch>
          </p:blipFill>
          <p:spPr>
            <a:xfrm>
              <a:off x="6048377" y="-1"/>
              <a:ext cx="1944691" cy="1430340"/>
            </a:xfrm>
            <a:prstGeom prst="rect">
              <a:avLst/>
            </a:prstGeom>
            <a:ln w="12700" cap="flat">
              <a:noFill/>
              <a:miter lim="400000"/>
            </a:ln>
            <a:effectLst/>
          </p:spPr>
        </p:pic>
      </p:grpSp>
      <p:grpSp>
        <p:nvGrpSpPr>
          <p:cNvPr id="157" name="Group 157"/>
          <p:cNvGrpSpPr/>
          <p:nvPr/>
        </p:nvGrpSpPr>
        <p:grpSpPr>
          <a:xfrm>
            <a:off x="900110" y="2276473"/>
            <a:ext cx="7993069" cy="1473203"/>
            <a:chOff x="0" y="0"/>
            <a:chExt cx="7993068" cy="1473201"/>
          </a:xfrm>
        </p:grpSpPr>
        <p:pic>
          <p:nvPicPr>
            <p:cNvPr id="153" name="image5.png"/>
            <p:cNvPicPr>
              <a:picLocks noChangeAspect="1"/>
            </p:cNvPicPr>
            <p:nvPr/>
          </p:nvPicPr>
          <p:blipFill>
            <a:blip r:embed="rId3">
              <a:extLst/>
            </a:blip>
            <a:stretch>
              <a:fillRect/>
            </a:stretch>
          </p:blipFill>
          <p:spPr>
            <a:xfrm>
              <a:off x="-1" y="73025"/>
              <a:ext cx="1727203" cy="1358901"/>
            </a:xfrm>
            <a:prstGeom prst="rect">
              <a:avLst/>
            </a:prstGeom>
            <a:ln w="12700" cap="flat">
              <a:noFill/>
              <a:miter lim="400000"/>
            </a:ln>
            <a:effectLst/>
          </p:spPr>
        </p:pic>
        <p:pic>
          <p:nvPicPr>
            <p:cNvPr id="154" name="image5.jpeg"/>
            <p:cNvPicPr>
              <a:picLocks noChangeAspect="1"/>
            </p:cNvPicPr>
            <p:nvPr/>
          </p:nvPicPr>
          <p:blipFill>
            <a:blip r:embed="rId4">
              <a:extLst/>
            </a:blip>
            <a:stretch>
              <a:fillRect/>
            </a:stretch>
          </p:blipFill>
          <p:spPr>
            <a:xfrm>
              <a:off x="1871662" y="73025"/>
              <a:ext cx="1871666" cy="1400176"/>
            </a:xfrm>
            <a:prstGeom prst="rect">
              <a:avLst/>
            </a:prstGeom>
            <a:ln w="12700" cap="flat">
              <a:noFill/>
              <a:miter lim="400000"/>
            </a:ln>
            <a:effectLst/>
          </p:spPr>
        </p:pic>
        <p:pic>
          <p:nvPicPr>
            <p:cNvPr id="155" name="image6.jpeg"/>
            <p:cNvPicPr>
              <a:picLocks noChangeAspect="1"/>
            </p:cNvPicPr>
            <p:nvPr/>
          </p:nvPicPr>
          <p:blipFill>
            <a:blip r:embed="rId5">
              <a:extLst/>
            </a:blip>
            <a:stretch>
              <a:fillRect/>
            </a:stretch>
          </p:blipFill>
          <p:spPr>
            <a:xfrm>
              <a:off x="3959226" y="-1"/>
              <a:ext cx="1943103" cy="1457327"/>
            </a:xfrm>
            <a:prstGeom prst="rect">
              <a:avLst/>
            </a:prstGeom>
            <a:ln w="12700" cap="flat">
              <a:noFill/>
              <a:miter lim="400000"/>
            </a:ln>
            <a:effectLst/>
          </p:spPr>
        </p:pic>
        <p:pic>
          <p:nvPicPr>
            <p:cNvPr id="156" name="image7.jpeg"/>
            <p:cNvPicPr>
              <a:picLocks noChangeAspect="1"/>
            </p:cNvPicPr>
            <p:nvPr/>
          </p:nvPicPr>
          <p:blipFill>
            <a:blip r:embed="rId6">
              <a:extLst/>
            </a:blip>
            <a:stretch>
              <a:fillRect/>
            </a:stretch>
          </p:blipFill>
          <p:spPr>
            <a:xfrm>
              <a:off x="6048377" y="-1"/>
              <a:ext cx="1944691" cy="1430340"/>
            </a:xfrm>
            <a:prstGeom prst="rect">
              <a:avLst/>
            </a:prstGeom>
            <a:ln w="12700" cap="flat">
              <a:noFill/>
              <a:miter lim="400000"/>
            </a:ln>
            <a:effectLst/>
          </p:spPr>
        </p:pic>
      </p:grpSp>
      <p:grpSp>
        <p:nvGrpSpPr>
          <p:cNvPr id="162" name="Group 162"/>
          <p:cNvGrpSpPr/>
          <p:nvPr/>
        </p:nvGrpSpPr>
        <p:grpSpPr>
          <a:xfrm>
            <a:off x="900110" y="7153273"/>
            <a:ext cx="7993069" cy="1473203"/>
            <a:chOff x="0" y="0"/>
            <a:chExt cx="7993068" cy="1473201"/>
          </a:xfrm>
        </p:grpSpPr>
        <p:pic>
          <p:nvPicPr>
            <p:cNvPr id="158" name="image5.png"/>
            <p:cNvPicPr>
              <a:picLocks noChangeAspect="1"/>
            </p:cNvPicPr>
            <p:nvPr/>
          </p:nvPicPr>
          <p:blipFill>
            <a:blip r:embed="rId3">
              <a:extLst/>
            </a:blip>
            <a:stretch>
              <a:fillRect/>
            </a:stretch>
          </p:blipFill>
          <p:spPr>
            <a:xfrm>
              <a:off x="-1" y="73025"/>
              <a:ext cx="1727203" cy="1358901"/>
            </a:xfrm>
            <a:prstGeom prst="rect">
              <a:avLst/>
            </a:prstGeom>
            <a:ln w="12700" cap="flat">
              <a:noFill/>
              <a:miter lim="400000"/>
            </a:ln>
            <a:effectLst/>
          </p:spPr>
        </p:pic>
        <p:pic>
          <p:nvPicPr>
            <p:cNvPr id="159" name="image5.jpeg"/>
            <p:cNvPicPr>
              <a:picLocks noChangeAspect="1"/>
            </p:cNvPicPr>
            <p:nvPr/>
          </p:nvPicPr>
          <p:blipFill>
            <a:blip r:embed="rId4">
              <a:extLst/>
            </a:blip>
            <a:stretch>
              <a:fillRect/>
            </a:stretch>
          </p:blipFill>
          <p:spPr>
            <a:xfrm>
              <a:off x="1871662" y="73025"/>
              <a:ext cx="1871666" cy="1400176"/>
            </a:xfrm>
            <a:prstGeom prst="rect">
              <a:avLst/>
            </a:prstGeom>
            <a:ln w="12700" cap="flat">
              <a:noFill/>
              <a:miter lim="400000"/>
            </a:ln>
            <a:effectLst/>
          </p:spPr>
        </p:pic>
        <p:pic>
          <p:nvPicPr>
            <p:cNvPr id="160" name="image6.jpeg"/>
            <p:cNvPicPr>
              <a:picLocks noChangeAspect="1"/>
            </p:cNvPicPr>
            <p:nvPr/>
          </p:nvPicPr>
          <p:blipFill>
            <a:blip r:embed="rId5">
              <a:extLst/>
            </a:blip>
            <a:stretch>
              <a:fillRect/>
            </a:stretch>
          </p:blipFill>
          <p:spPr>
            <a:xfrm>
              <a:off x="3959226" y="-1"/>
              <a:ext cx="1943103" cy="1457327"/>
            </a:xfrm>
            <a:prstGeom prst="rect">
              <a:avLst/>
            </a:prstGeom>
            <a:ln w="12700" cap="flat">
              <a:noFill/>
              <a:miter lim="400000"/>
            </a:ln>
            <a:effectLst/>
          </p:spPr>
        </p:pic>
        <p:pic>
          <p:nvPicPr>
            <p:cNvPr id="161" name="image7.jpeg"/>
            <p:cNvPicPr>
              <a:picLocks noChangeAspect="1"/>
            </p:cNvPicPr>
            <p:nvPr/>
          </p:nvPicPr>
          <p:blipFill>
            <a:blip r:embed="rId6">
              <a:extLst/>
            </a:blip>
            <a:stretch>
              <a:fillRect/>
            </a:stretch>
          </p:blipFill>
          <p:spPr>
            <a:xfrm>
              <a:off x="6048377" y="-1"/>
              <a:ext cx="1944691" cy="1430340"/>
            </a:xfrm>
            <a:prstGeom prst="rect">
              <a:avLst/>
            </a:prstGeom>
            <a:ln w="12700" cap="flat">
              <a:noFill/>
              <a:miter lim="400000"/>
            </a:ln>
            <a:effectLst/>
          </p:spPr>
        </p:pic>
      </p:grpSp>
      <p:pic>
        <p:nvPicPr>
          <p:cNvPr id="163" name="image5.jpeg"/>
          <p:cNvPicPr>
            <a:picLocks noChangeAspect="1"/>
          </p:cNvPicPr>
          <p:nvPr/>
        </p:nvPicPr>
        <p:blipFill>
          <a:blip r:embed="rId4">
            <a:extLst/>
          </a:blip>
          <a:stretch>
            <a:fillRect/>
          </a:stretch>
        </p:blipFill>
        <p:spPr>
          <a:xfrm>
            <a:off x="2771775" y="2349500"/>
            <a:ext cx="1871665" cy="1400175"/>
          </a:xfrm>
          <a:prstGeom prst="rect">
            <a:avLst/>
          </a:prstGeom>
          <a:ln w="12700">
            <a:miter lim="400000"/>
          </a:ln>
        </p:spPr>
      </p:pic>
      <p:pic>
        <p:nvPicPr>
          <p:cNvPr id="164" name="image6.jpeg"/>
          <p:cNvPicPr>
            <a:picLocks noChangeAspect="1"/>
          </p:cNvPicPr>
          <p:nvPr/>
        </p:nvPicPr>
        <p:blipFill>
          <a:blip r:embed="rId5">
            <a:extLst/>
          </a:blip>
          <a:stretch>
            <a:fillRect/>
          </a:stretch>
        </p:blipFill>
        <p:spPr>
          <a:xfrm>
            <a:off x="4859337" y="2276475"/>
            <a:ext cx="1943103" cy="1457325"/>
          </a:xfrm>
          <a:prstGeom prst="rect">
            <a:avLst/>
          </a:prstGeom>
          <a:ln w="12700">
            <a:miter lim="400000"/>
          </a:ln>
        </p:spPr>
      </p:pic>
      <p:pic>
        <p:nvPicPr>
          <p:cNvPr id="165" name="image7.jpeg"/>
          <p:cNvPicPr>
            <a:picLocks noChangeAspect="1"/>
          </p:cNvPicPr>
          <p:nvPr/>
        </p:nvPicPr>
        <p:blipFill>
          <a:blip r:embed="rId6">
            <a:extLst/>
          </a:blip>
          <a:stretch>
            <a:fillRect/>
          </a:stretch>
        </p:blipFill>
        <p:spPr>
          <a:xfrm>
            <a:off x="6948485" y="2276475"/>
            <a:ext cx="1944690" cy="1430338"/>
          </a:xfrm>
          <a:prstGeom prst="rect">
            <a:avLst/>
          </a:prstGeom>
          <a:ln w="12700">
            <a:miter lim="400000"/>
          </a:ln>
        </p:spPr>
      </p:pic>
      <p:sp>
        <p:nvSpPr>
          <p:cNvPr id="166" name="Shape 166"/>
          <p:cNvSpPr/>
          <p:nvPr>
            <p:ph type="title"/>
          </p:nvPr>
        </p:nvSpPr>
        <p:spPr>
          <a:xfrm>
            <a:off x="4343400" y="274635"/>
            <a:ext cx="4343400" cy="639765"/>
          </a:xfrm>
          <a:prstGeom prst="rect">
            <a:avLst/>
          </a:prstGeom>
        </p:spPr>
        <p:txBody>
          <a:bodyPr lIns="0" tIns="0" rIns="0" bIns="0"/>
          <a:lstStyle/>
          <a:p>
            <a:pPr algn="r" defTabSz="630936">
              <a:defRPr sz="3000">
                <a:latin typeface="宋体"/>
                <a:ea typeface="宋体"/>
                <a:cs typeface="宋体"/>
                <a:sym typeface="宋体"/>
              </a:defRPr>
            </a:pPr>
            <a:r>
              <a:t>时代？</a:t>
            </a:r>
            <a:r>
              <a:rPr>
                <a:latin typeface="+mj-lt"/>
                <a:ea typeface="+mj-ea"/>
                <a:cs typeface="+mj-cs"/>
                <a:sym typeface="Arial"/>
              </a:rPr>
              <a:t>99</a:t>
            </a:r>
            <a:r>
              <a:t>年之前</a:t>
            </a:r>
          </a:p>
        </p:txBody>
      </p:sp>
      <p:sp>
        <p:nvSpPr>
          <p:cNvPr id="167" name="Shape 167"/>
          <p:cNvSpPr/>
          <p:nvPr>
            <p:ph type="body" idx="1"/>
          </p:nvPr>
        </p:nvSpPr>
        <p:spPr>
          <a:xfrm>
            <a:off x="457200" y="1600200"/>
            <a:ext cx="8229600" cy="4525963"/>
          </a:xfrm>
          <a:prstGeom prst="rect">
            <a:avLst/>
          </a:prstGeom>
        </p:spPr>
        <p:txBody>
          <a:bodyPr lIns="0" tIns="0" rIns="0" bIns="0"/>
          <a:lstStyle/>
          <a:p>
            <a:pPr marL="288036" indent="-288036" defTabSz="877822">
              <a:lnSpc>
                <a:spcPct val="90000"/>
              </a:lnSpc>
              <a:spcBef>
                <a:spcPts val="600"/>
              </a:spcBef>
              <a:buChar char="•"/>
              <a:defRPr sz="2600"/>
            </a:pPr>
            <a:r>
              <a:t>PC</a:t>
            </a:r>
            <a:r>
              <a:rPr>
                <a:latin typeface="宋体"/>
                <a:ea typeface="宋体"/>
                <a:cs typeface="宋体"/>
                <a:sym typeface="宋体"/>
              </a:rPr>
              <a:t>及桌面应用时代</a:t>
            </a:r>
            <a:r>
              <a:t>!</a:t>
            </a:r>
          </a:p>
          <a:p>
            <a:pPr marL="329184" indent="-329184" defTabSz="877822">
              <a:lnSpc>
                <a:spcPct val="90000"/>
              </a:lnSpc>
              <a:buChar char="•"/>
              <a:defRPr sz="2600"/>
            </a:pPr>
          </a:p>
          <a:p>
            <a:pPr marL="329184" indent="-329184" defTabSz="877822">
              <a:lnSpc>
                <a:spcPct val="90000"/>
              </a:lnSpc>
              <a:buChar char="•"/>
              <a:defRPr sz="2600"/>
            </a:pPr>
          </a:p>
          <a:p>
            <a:pPr marL="329184" indent="-329184" defTabSz="877822">
              <a:lnSpc>
                <a:spcPct val="90000"/>
              </a:lnSpc>
              <a:buChar char="•"/>
              <a:defRPr sz="2600"/>
            </a:pPr>
          </a:p>
          <a:p>
            <a:pPr marL="329184" indent="-329184" defTabSz="877822">
              <a:lnSpc>
                <a:spcPct val="90000"/>
              </a:lnSpc>
              <a:buSzTx/>
              <a:buNone/>
              <a:defRPr sz="2600"/>
            </a:pPr>
          </a:p>
          <a:p>
            <a:pPr marL="329184" indent="-329184" defTabSz="877822">
              <a:lnSpc>
                <a:spcPct val="90000"/>
              </a:lnSpc>
              <a:spcBef>
                <a:spcPts val="600"/>
              </a:spcBef>
              <a:buSzTx/>
              <a:buNone/>
              <a:defRPr sz="2600">
                <a:latin typeface="宋体"/>
                <a:ea typeface="宋体"/>
                <a:cs typeface="宋体"/>
                <a:sym typeface="宋体"/>
              </a:defRPr>
            </a:pPr>
            <a:r>
              <a:t>成就了联想成就了柳传志</a:t>
            </a:r>
            <a:r>
              <a:rPr>
                <a:latin typeface="+mj-lt"/>
                <a:ea typeface="+mj-ea"/>
                <a:cs typeface="+mj-cs"/>
                <a:sym typeface="Arial"/>
              </a:rPr>
              <a:t>!</a:t>
            </a:r>
          </a:p>
          <a:p>
            <a:pPr marL="329184" indent="-329184" defTabSz="877822">
              <a:lnSpc>
                <a:spcPct val="90000"/>
              </a:lnSpc>
              <a:spcBef>
                <a:spcPts val="600"/>
              </a:spcBef>
              <a:buSzTx/>
              <a:buNone/>
              <a:defRPr sz="2600">
                <a:latin typeface="宋体"/>
                <a:ea typeface="宋体"/>
                <a:cs typeface="宋体"/>
                <a:sym typeface="宋体"/>
              </a:defRPr>
            </a:pPr>
            <a:r>
              <a:t>成就了巨人成就了史玉柱</a:t>
            </a:r>
            <a:r>
              <a:rPr>
                <a:latin typeface="+mj-lt"/>
                <a:ea typeface="+mj-ea"/>
                <a:cs typeface="+mj-cs"/>
                <a:sym typeface="Arial"/>
              </a:rPr>
              <a:t>!</a:t>
            </a:r>
          </a:p>
          <a:p>
            <a:pPr marL="329184" indent="-329184" defTabSz="877822">
              <a:lnSpc>
                <a:spcPct val="90000"/>
              </a:lnSpc>
              <a:spcBef>
                <a:spcPts val="600"/>
              </a:spcBef>
              <a:buSzTx/>
              <a:buNone/>
              <a:defRPr sz="2600">
                <a:latin typeface="宋体"/>
                <a:ea typeface="宋体"/>
                <a:cs typeface="宋体"/>
                <a:sym typeface="宋体"/>
              </a:defRPr>
            </a:pPr>
            <a:r>
              <a:t>成就了微软成就了比尔</a:t>
            </a:r>
            <a:r>
              <a:rPr>
                <a:latin typeface="+mj-lt"/>
                <a:ea typeface="+mj-ea"/>
                <a:cs typeface="+mj-cs"/>
                <a:sym typeface="Arial"/>
              </a:rPr>
              <a:t>·</a:t>
            </a:r>
            <a:r>
              <a:t>盖茨</a:t>
            </a:r>
            <a:r>
              <a:rPr>
                <a:latin typeface="+mj-lt"/>
                <a:ea typeface="+mj-ea"/>
                <a:cs typeface="+mj-cs"/>
                <a:sym typeface="Arial"/>
              </a:rPr>
              <a:t>!</a:t>
            </a:r>
          </a:p>
          <a:p>
            <a:pPr marL="329184" indent="-329184" defTabSz="877822">
              <a:lnSpc>
                <a:spcPct val="90000"/>
              </a:lnSpc>
              <a:spcBef>
                <a:spcPts val="600"/>
              </a:spcBef>
              <a:buSzTx/>
              <a:buNone/>
              <a:defRPr sz="2600">
                <a:latin typeface="宋体"/>
                <a:ea typeface="宋体"/>
                <a:cs typeface="宋体"/>
                <a:sym typeface="宋体"/>
              </a:defRPr>
            </a:pPr>
            <a:r>
              <a:t>成就了金山成就了雷军</a:t>
            </a:r>
            <a:r>
              <a:rPr>
                <a:latin typeface="+mj-lt"/>
                <a:ea typeface="+mj-ea"/>
                <a:cs typeface="+mj-cs"/>
                <a:sym typeface="Arial"/>
              </a:rPr>
              <a:t>!</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69" name="image6.png"/>
          <p:cNvPicPr>
            <a:picLocks noChangeAspect="1"/>
          </p:cNvPicPr>
          <p:nvPr/>
        </p:nvPicPr>
        <p:blipFill>
          <a:blip r:embed="rId3">
            <a:extLst/>
          </a:blip>
          <a:stretch>
            <a:fillRect/>
          </a:stretch>
        </p:blipFill>
        <p:spPr>
          <a:xfrm>
            <a:off x="755650" y="2349500"/>
            <a:ext cx="1873250" cy="1430338"/>
          </a:xfrm>
          <a:prstGeom prst="rect">
            <a:avLst/>
          </a:prstGeom>
          <a:ln w="12700">
            <a:miter lim="400000"/>
          </a:ln>
        </p:spPr>
      </p:pic>
      <p:pic>
        <p:nvPicPr>
          <p:cNvPr id="170" name="image7.png"/>
          <p:cNvPicPr>
            <a:picLocks noChangeAspect="1"/>
          </p:cNvPicPr>
          <p:nvPr/>
        </p:nvPicPr>
        <p:blipFill>
          <a:blip r:embed="rId4">
            <a:extLst/>
          </a:blip>
          <a:stretch>
            <a:fillRect/>
          </a:stretch>
        </p:blipFill>
        <p:spPr>
          <a:xfrm>
            <a:off x="2700335" y="2349500"/>
            <a:ext cx="2305053" cy="1541463"/>
          </a:xfrm>
          <a:prstGeom prst="rect">
            <a:avLst/>
          </a:prstGeom>
          <a:ln w="12700">
            <a:miter lim="400000"/>
          </a:ln>
        </p:spPr>
      </p:pic>
      <p:pic>
        <p:nvPicPr>
          <p:cNvPr id="171" name="image8.png"/>
          <p:cNvPicPr>
            <a:picLocks noChangeAspect="1"/>
          </p:cNvPicPr>
          <p:nvPr/>
        </p:nvPicPr>
        <p:blipFill>
          <a:blip r:embed="rId5">
            <a:extLst/>
          </a:blip>
          <a:stretch>
            <a:fillRect/>
          </a:stretch>
        </p:blipFill>
        <p:spPr>
          <a:xfrm>
            <a:off x="5076825" y="2133600"/>
            <a:ext cx="1608138" cy="1655765"/>
          </a:xfrm>
          <a:prstGeom prst="rect">
            <a:avLst/>
          </a:prstGeom>
          <a:ln w="12700">
            <a:miter lim="400000"/>
          </a:ln>
        </p:spPr>
      </p:pic>
      <p:pic>
        <p:nvPicPr>
          <p:cNvPr id="172" name="image9.png"/>
          <p:cNvPicPr>
            <a:picLocks noChangeAspect="1"/>
          </p:cNvPicPr>
          <p:nvPr/>
        </p:nvPicPr>
        <p:blipFill>
          <a:blip r:embed="rId6">
            <a:extLst/>
          </a:blip>
          <a:stretch>
            <a:fillRect/>
          </a:stretch>
        </p:blipFill>
        <p:spPr>
          <a:xfrm>
            <a:off x="6696075" y="2420935"/>
            <a:ext cx="2447925" cy="1204915"/>
          </a:xfrm>
          <a:prstGeom prst="rect">
            <a:avLst/>
          </a:prstGeom>
          <a:ln w="12700">
            <a:miter lim="400000"/>
          </a:ln>
        </p:spPr>
      </p:pic>
      <p:sp>
        <p:nvSpPr>
          <p:cNvPr id="173" name="Shape 173"/>
          <p:cNvSpPr/>
          <p:nvPr>
            <p:ph type="title"/>
          </p:nvPr>
        </p:nvSpPr>
        <p:spPr>
          <a:xfrm>
            <a:off x="3886200" y="228598"/>
            <a:ext cx="5715000" cy="639767"/>
          </a:xfrm>
          <a:prstGeom prst="rect">
            <a:avLst/>
          </a:prstGeom>
        </p:spPr>
        <p:txBody>
          <a:bodyPr lIns="0" tIns="0" rIns="0" bIns="0"/>
          <a:lstStyle/>
          <a:p>
            <a:pPr defTabSz="630936">
              <a:defRPr sz="3000">
                <a:latin typeface="宋体"/>
                <a:ea typeface="宋体"/>
                <a:cs typeface="宋体"/>
                <a:sym typeface="宋体"/>
              </a:defRPr>
            </a:pPr>
            <a:r>
              <a:t>时代？</a:t>
            </a:r>
            <a:r>
              <a:rPr>
                <a:latin typeface="+mj-lt"/>
                <a:ea typeface="+mj-ea"/>
                <a:cs typeface="+mj-cs"/>
                <a:sym typeface="Arial"/>
              </a:rPr>
              <a:t>99</a:t>
            </a:r>
            <a:r>
              <a:t>年</a:t>
            </a:r>
            <a:r>
              <a:rPr>
                <a:latin typeface="+mj-lt"/>
                <a:ea typeface="+mj-ea"/>
                <a:cs typeface="+mj-cs"/>
                <a:sym typeface="Arial"/>
              </a:rPr>
              <a:t>—08</a:t>
            </a:r>
            <a:r>
              <a:t>年</a:t>
            </a:r>
          </a:p>
        </p:txBody>
      </p:sp>
      <p:sp>
        <p:nvSpPr>
          <p:cNvPr id="174" name="Shape 174"/>
          <p:cNvSpPr/>
          <p:nvPr>
            <p:ph type="body" idx="1"/>
          </p:nvPr>
        </p:nvSpPr>
        <p:spPr>
          <a:xfrm>
            <a:off x="457200" y="1600200"/>
            <a:ext cx="8229600" cy="4525963"/>
          </a:xfrm>
          <a:prstGeom prst="rect">
            <a:avLst/>
          </a:prstGeom>
        </p:spPr>
        <p:txBody>
          <a:bodyPr lIns="0" tIns="0" rIns="0" bIns="0"/>
          <a:lstStyle/>
          <a:p>
            <a:pPr marL="288036" indent="-288036" defTabSz="877822">
              <a:lnSpc>
                <a:spcPct val="90000"/>
              </a:lnSpc>
              <a:spcBef>
                <a:spcPts val="600"/>
              </a:spcBef>
              <a:buChar char="•"/>
              <a:defRPr sz="2600">
                <a:latin typeface="宋体"/>
                <a:ea typeface="宋体"/>
                <a:cs typeface="宋体"/>
                <a:sym typeface="宋体"/>
              </a:defRPr>
            </a:pPr>
            <a:r>
              <a:t>互联网时代</a:t>
            </a:r>
          </a:p>
          <a:p>
            <a:pPr marL="329184" indent="-329184" defTabSz="877822">
              <a:lnSpc>
                <a:spcPct val="90000"/>
              </a:lnSpc>
              <a:buChar char="•"/>
              <a:defRPr sz="2600"/>
            </a:pPr>
          </a:p>
          <a:p>
            <a:pPr marL="329184" indent="-329184" defTabSz="877822">
              <a:lnSpc>
                <a:spcPct val="90000"/>
              </a:lnSpc>
              <a:buChar char="•"/>
              <a:defRPr sz="2600"/>
            </a:pPr>
          </a:p>
          <a:p>
            <a:pPr marL="329184" indent="-329184" defTabSz="877822">
              <a:lnSpc>
                <a:spcPct val="90000"/>
              </a:lnSpc>
              <a:buChar char="•"/>
              <a:defRPr sz="2600"/>
            </a:pPr>
          </a:p>
          <a:p>
            <a:pPr marL="329184" indent="-329184" defTabSz="877822">
              <a:lnSpc>
                <a:spcPct val="90000"/>
              </a:lnSpc>
              <a:buSzTx/>
              <a:buNone/>
              <a:defRPr sz="2600"/>
            </a:pPr>
          </a:p>
          <a:p>
            <a:pPr marL="329184" indent="-329184" defTabSz="877822">
              <a:lnSpc>
                <a:spcPct val="90000"/>
              </a:lnSpc>
              <a:spcBef>
                <a:spcPts val="600"/>
              </a:spcBef>
              <a:buSzTx/>
              <a:buNone/>
              <a:defRPr sz="2600">
                <a:latin typeface="宋体"/>
                <a:ea typeface="宋体"/>
                <a:cs typeface="宋体"/>
                <a:sym typeface="宋体"/>
              </a:defRPr>
            </a:pPr>
            <a:r>
              <a:t>成就了巨人成就了史玉柱</a:t>
            </a:r>
            <a:r>
              <a:rPr>
                <a:latin typeface="+mj-lt"/>
                <a:ea typeface="+mj-ea"/>
                <a:cs typeface="+mj-cs"/>
                <a:sym typeface="Arial"/>
              </a:rPr>
              <a:t>!</a:t>
            </a:r>
          </a:p>
          <a:p>
            <a:pPr marL="329184" indent="-329184" defTabSz="877822">
              <a:lnSpc>
                <a:spcPct val="90000"/>
              </a:lnSpc>
              <a:spcBef>
                <a:spcPts val="600"/>
              </a:spcBef>
              <a:buSzTx/>
              <a:buNone/>
              <a:defRPr sz="2600">
                <a:latin typeface="宋体"/>
                <a:ea typeface="宋体"/>
                <a:cs typeface="宋体"/>
                <a:sym typeface="宋体"/>
              </a:defRPr>
            </a:pPr>
            <a:r>
              <a:t>成就了阿里巴巴成就了马云</a:t>
            </a:r>
            <a:r>
              <a:rPr>
                <a:latin typeface="+mj-lt"/>
                <a:ea typeface="+mj-ea"/>
                <a:cs typeface="+mj-cs"/>
                <a:sym typeface="Arial"/>
              </a:rPr>
              <a:t>!</a:t>
            </a:r>
          </a:p>
          <a:p>
            <a:pPr marL="329184" indent="-329184" defTabSz="877822">
              <a:lnSpc>
                <a:spcPct val="90000"/>
              </a:lnSpc>
              <a:spcBef>
                <a:spcPts val="600"/>
              </a:spcBef>
              <a:buSzTx/>
              <a:buNone/>
              <a:defRPr sz="2600">
                <a:latin typeface="宋体"/>
                <a:ea typeface="宋体"/>
                <a:cs typeface="宋体"/>
                <a:sym typeface="宋体"/>
              </a:defRPr>
            </a:pPr>
            <a:r>
              <a:t>成就了腾讯成就了马化腾</a:t>
            </a:r>
            <a:r>
              <a:rPr>
                <a:latin typeface="+mj-lt"/>
                <a:ea typeface="+mj-ea"/>
                <a:cs typeface="+mj-cs"/>
                <a:sym typeface="Arial"/>
              </a:rPr>
              <a:t>!</a:t>
            </a:r>
          </a:p>
          <a:p>
            <a:pPr marL="329184" indent="-329184" defTabSz="877822">
              <a:lnSpc>
                <a:spcPct val="90000"/>
              </a:lnSpc>
              <a:spcBef>
                <a:spcPts val="600"/>
              </a:spcBef>
              <a:buSzTx/>
              <a:buNone/>
              <a:defRPr sz="2600">
                <a:latin typeface="宋体"/>
                <a:ea typeface="宋体"/>
                <a:cs typeface="宋体"/>
                <a:sym typeface="宋体"/>
              </a:defRPr>
            </a:pPr>
            <a:r>
              <a:t>成就了百度成就了李彦宏</a:t>
            </a:r>
            <a:r>
              <a:rPr>
                <a:latin typeface="+mj-lt"/>
                <a:ea typeface="+mj-ea"/>
                <a:cs typeface="+mj-cs"/>
                <a:sym typeface="Arial"/>
              </a:rPr>
              <a:t>!</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76" name="image10.png"/>
          <p:cNvPicPr>
            <a:picLocks noChangeAspect="1"/>
          </p:cNvPicPr>
          <p:nvPr/>
        </p:nvPicPr>
        <p:blipFill>
          <a:blip r:embed="rId3">
            <a:extLst/>
          </a:blip>
          <a:stretch>
            <a:fillRect/>
          </a:stretch>
        </p:blipFill>
        <p:spPr>
          <a:xfrm>
            <a:off x="381000" y="1801810"/>
            <a:ext cx="1657350" cy="1589090"/>
          </a:xfrm>
          <a:prstGeom prst="rect">
            <a:avLst/>
          </a:prstGeom>
          <a:ln w="12700">
            <a:miter lim="400000"/>
          </a:ln>
        </p:spPr>
      </p:pic>
      <p:pic>
        <p:nvPicPr>
          <p:cNvPr id="177" name="image11.png"/>
          <p:cNvPicPr>
            <a:picLocks noChangeAspect="1"/>
          </p:cNvPicPr>
          <p:nvPr/>
        </p:nvPicPr>
        <p:blipFill>
          <a:blip r:embed="rId4">
            <a:extLst/>
          </a:blip>
          <a:stretch>
            <a:fillRect/>
          </a:stretch>
        </p:blipFill>
        <p:spPr>
          <a:xfrm>
            <a:off x="2220910" y="1774825"/>
            <a:ext cx="944565" cy="1582738"/>
          </a:xfrm>
          <a:prstGeom prst="rect">
            <a:avLst/>
          </a:prstGeom>
          <a:ln w="12700">
            <a:miter lim="400000"/>
          </a:ln>
        </p:spPr>
      </p:pic>
      <p:pic>
        <p:nvPicPr>
          <p:cNvPr id="178" name="image12.png"/>
          <p:cNvPicPr>
            <a:picLocks noChangeAspect="1"/>
          </p:cNvPicPr>
          <p:nvPr/>
        </p:nvPicPr>
        <p:blipFill>
          <a:blip r:embed="rId5">
            <a:extLst/>
          </a:blip>
          <a:stretch>
            <a:fillRect/>
          </a:stretch>
        </p:blipFill>
        <p:spPr>
          <a:xfrm>
            <a:off x="3389312" y="1833560"/>
            <a:ext cx="2016128" cy="1384303"/>
          </a:xfrm>
          <a:prstGeom prst="rect">
            <a:avLst/>
          </a:prstGeom>
          <a:ln w="12700">
            <a:miter lim="400000"/>
          </a:ln>
        </p:spPr>
      </p:pic>
      <p:pic>
        <p:nvPicPr>
          <p:cNvPr id="179" name="image13.png"/>
          <p:cNvPicPr>
            <a:picLocks noChangeAspect="1"/>
          </p:cNvPicPr>
          <p:nvPr/>
        </p:nvPicPr>
        <p:blipFill>
          <a:blip r:embed="rId6">
            <a:extLst/>
          </a:blip>
          <a:stretch>
            <a:fillRect/>
          </a:stretch>
        </p:blipFill>
        <p:spPr>
          <a:xfrm>
            <a:off x="7229475" y="1143000"/>
            <a:ext cx="1773240" cy="2232025"/>
          </a:xfrm>
          <a:prstGeom prst="rect">
            <a:avLst/>
          </a:prstGeom>
          <a:ln w="12700">
            <a:miter lim="400000"/>
          </a:ln>
        </p:spPr>
      </p:pic>
      <p:pic>
        <p:nvPicPr>
          <p:cNvPr id="180" name="image8.jpeg"/>
          <p:cNvPicPr>
            <a:picLocks noChangeAspect="1"/>
          </p:cNvPicPr>
          <p:nvPr/>
        </p:nvPicPr>
        <p:blipFill>
          <a:blip r:embed="rId7">
            <a:extLst/>
          </a:blip>
          <a:stretch>
            <a:fillRect/>
          </a:stretch>
        </p:blipFill>
        <p:spPr>
          <a:xfrm>
            <a:off x="5399087" y="1652585"/>
            <a:ext cx="1800228" cy="1604965"/>
          </a:xfrm>
          <a:prstGeom prst="rect">
            <a:avLst/>
          </a:prstGeom>
          <a:ln w="12700">
            <a:miter lim="400000"/>
          </a:ln>
        </p:spPr>
      </p:pic>
      <p:sp>
        <p:nvSpPr>
          <p:cNvPr id="181" name="Shape 181"/>
          <p:cNvSpPr/>
          <p:nvPr>
            <p:ph type="title"/>
          </p:nvPr>
        </p:nvSpPr>
        <p:spPr>
          <a:xfrm>
            <a:off x="4343400" y="274635"/>
            <a:ext cx="4343400" cy="639765"/>
          </a:xfrm>
          <a:prstGeom prst="rect">
            <a:avLst/>
          </a:prstGeom>
        </p:spPr>
        <p:txBody>
          <a:bodyPr lIns="0" tIns="0" rIns="0" bIns="0"/>
          <a:lstStyle/>
          <a:p>
            <a:pPr defTabSz="630936">
              <a:defRPr sz="3000">
                <a:latin typeface="宋体"/>
                <a:ea typeface="宋体"/>
                <a:cs typeface="宋体"/>
                <a:sym typeface="宋体"/>
              </a:defRPr>
            </a:pPr>
            <a:r>
              <a:t>时代</a:t>
            </a:r>
            <a:r>
              <a:rPr>
                <a:latin typeface="+mj-lt"/>
                <a:ea typeface="+mj-ea"/>
                <a:cs typeface="+mj-cs"/>
                <a:sym typeface="Arial"/>
              </a:rPr>
              <a:t>?08</a:t>
            </a:r>
            <a:r>
              <a:t>年</a:t>
            </a:r>
            <a:r>
              <a:rPr>
                <a:latin typeface="+mj-lt"/>
                <a:ea typeface="+mj-ea"/>
                <a:cs typeface="+mj-cs"/>
                <a:sym typeface="Arial"/>
              </a:rPr>
              <a:t>….</a:t>
            </a:r>
          </a:p>
        </p:txBody>
      </p:sp>
      <p:sp>
        <p:nvSpPr>
          <p:cNvPr id="182" name="Shape 182"/>
          <p:cNvSpPr/>
          <p:nvPr>
            <p:ph type="body" idx="1"/>
          </p:nvPr>
        </p:nvSpPr>
        <p:spPr>
          <a:xfrm>
            <a:off x="3175000" y="1166017"/>
            <a:ext cx="8229600" cy="4525965"/>
          </a:xfrm>
          <a:prstGeom prst="rect">
            <a:avLst/>
          </a:prstGeom>
        </p:spPr>
        <p:txBody>
          <a:bodyPr lIns="0" tIns="0" rIns="0" bIns="0"/>
          <a:lstStyle/>
          <a:p>
            <a:pPr marL="234029" indent="-234029" defTabSz="713230">
              <a:lnSpc>
                <a:spcPct val="90000"/>
              </a:lnSpc>
              <a:spcBef>
                <a:spcPts val="500"/>
              </a:spcBef>
              <a:buChar char="•"/>
              <a:defRPr sz="2100">
                <a:latin typeface="宋体"/>
                <a:ea typeface="宋体"/>
                <a:cs typeface="宋体"/>
                <a:sym typeface="宋体"/>
              </a:defRPr>
            </a:pPr>
            <a:r>
              <a:t>移动互联网</a:t>
            </a:r>
            <a:r>
              <a:rPr>
                <a:latin typeface="+mj-lt"/>
                <a:ea typeface="+mj-ea"/>
                <a:cs typeface="+mj-cs"/>
                <a:sym typeface="Arial"/>
              </a:rPr>
              <a:t>/</a:t>
            </a:r>
            <a:r>
              <a:t>物联网的时代</a:t>
            </a:r>
          </a:p>
          <a:p>
            <a:pPr marL="267461" indent="-267461" defTabSz="713230">
              <a:lnSpc>
                <a:spcPct val="90000"/>
              </a:lnSpc>
              <a:spcBef>
                <a:spcPts val="500"/>
              </a:spcBef>
              <a:buSzTx/>
              <a:buNone/>
              <a:defRPr sz="2100"/>
            </a:pPr>
          </a:p>
          <a:p>
            <a:pPr marL="267461" indent="-267461" defTabSz="713230">
              <a:lnSpc>
                <a:spcPct val="90000"/>
              </a:lnSpc>
              <a:spcBef>
                <a:spcPts val="500"/>
              </a:spcBef>
              <a:buSzTx/>
              <a:buNone/>
              <a:defRPr sz="2100"/>
            </a:pPr>
          </a:p>
          <a:p>
            <a:pPr marL="267461" indent="-267461" defTabSz="713230">
              <a:lnSpc>
                <a:spcPct val="90000"/>
              </a:lnSpc>
              <a:spcBef>
                <a:spcPts val="500"/>
              </a:spcBef>
              <a:buSzTx/>
              <a:buNone/>
              <a:defRPr sz="2100"/>
            </a:pPr>
          </a:p>
          <a:p>
            <a:pPr marL="267461" indent="-267461" defTabSz="713230">
              <a:lnSpc>
                <a:spcPct val="90000"/>
              </a:lnSpc>
              <a:spcBef>
                <a:spcPts val="500"/>
              </a:spcBef>
              <a:buSzTx/>
              <a:buNone/>
              <a:defRPr sz="2100"/>
            </a:pPr>
          </a:p>
          <a:p>
            <a:pPr marL="267461" indent="-267461" defTabSz="713230">
              <a:lnSpc>
                <a:spcPct val="90000"/>
              </a:lnSpc>
              <a:spcBef>
                <a:spcPts val="500"/>
              </a:spcBef>
              <a:buSzTx/>
              <a:buNone/>
              <a:defRPr sz="2100">
                <a:latin typeface="宋体"/>
                <a:ea typeface="宋体"/>
                <a:cs typeface="宋体"/>
                <a:sym typeface="宋体"/>
              </a:defRPr>
            </a:pPr>
          </a:p>
          <a:p>
            <a:pPr marL="267461" indent="-267461" defTabSz="713230">
              <a:lnSpc>
                <a:spcPct val="90000"/>
              </a:lnSpc>
              <a:spcBef>
                <a:spcPts val="500"/>
              </a:spcBef>
              <a:buSzTx/>
              <a:buNone/>
              <a:defRPr sz="2100">
                <a:latin typeface="宋体"/>
                <a:ea typeface="宋体"/>
                <a:cs typeface="宋体"/>
                <a:sym typeface="宋体"/>
              </a:defRPr>
            </a:pPr>
            <a:r>
              <a:t>成就了苹果成就了乔帮主</a:t>
            </a:r>
            <a:r>
              <a:rPr>
                <a:latin typeface="+mj-lt"/>
                <a:ea typeface="+mj-ea"/>
                <a:cs typeface="+mj-cs"/>
                <a:sym typeface="Arial"/>
              </a:rPr>
              <a:t>!</a:t>
            </a:r>
          </a:p>
          <a:p>
            <a:pPr marL="267461" indent="-267461" defTabSz="713230">
              <a:lnSpc>
                <a:spcPct val="90000"/>
              </a:lnSpc>
              <a:spcBef>
                <a:spcPts val="500"/>
              </a:spcBef>
              <a:buSzTx/>
              <a:buNone/>
              <a:defRPr sz="2100">
                <a:latin typeface="宋体"/>
                <a:ea typeface="宋体"/>
                <a:cs typeface="宋体"/>
                <a:sym typeface="宋体"/>
              </a:defRPr>
            </a:pPr>
            <a:r>
              <a:t>成就了小米又成就了雷军</a:t>
            </a:r>
            <a:r>
              <a:rPr>
                <a:latin typeface="+mj-lt"/>
                <a:ea typeface="+mj-ea"/>
                <a:cs typeface="+mj-cs"/>
                <a:sym typeface="Arial"/>
              </a:rPr>
              <a:t>!</a:t>
            </a:r>
          </a:p>
          <a:p>
            <a:pPr marL="267461" indent="-267461" defTabSz="713230">
              <a:lnSpc>
                <a:spcPct val="90000"/>
              </a:lnSpc>
              <a:spcBef>
                <a:spcPts val="500"/>
              </a:spcBef>
              <a:buSzTx/>
              <a:buNone/>
              <a:defRPr sz="2100">
                <a:latin typeface="宋体"/>
                <a:ea typeface="宋体"/>
                <a:cs typeface="宋体"/>
                <a:sym typeface="宋体"/>
              </a:defRPr>
            </a:pPr>
            <a:r>
              <a:t>成就了网龙成就了刘德建</a:t>
            </a:r>
            <a:r>
              <a:rPr>
                <a:latin typeface="+mj-lt"/>
                <a:ea typeface="+mj-ea"/>
                <a:cs typeface="+mj-cs"/>
                <a:sym typeface="Arial"/>
              </a:rPr>
              <a:t>!</a:t>
            </a:r>
          </a:p>
          <a:p>
            <a:pPr marL="267461" indent="-267461" defTabSz="713230">
              <a:lnSpc>
                <a:spcPct val="90000"/>
              </a:lnSpc>
              <a:spcBef>
                <a:spcPts val="500"/>
              </a:spcBef>
              <a:buSzTx/>
              <a:buNone/>
              <a:defRPr sz="2100">
                <a:latin typeface="宋体"/>
                <a:ea typeface="宋体"/>
                <a:cs typeface="宋体"/>
                <a:sym typeface="宋体"/>
              </a:defRPr>
            </a:pPr>
            <a:r>
              <a:t>成就了微信又成就了马化腾</a:t>
            </a:r>
            <a:r>
              <a:rPr>
                <a:latin typeface="+mj-lt"/>
                <a:ea typeface="+mj-ea"/>
                <a:cs typeface="+mj-cs"/>
                <a:sym typeface="Arial"/>
              </a:rPr>
              <a:t>!</a:t>
            </a:r>
          </a:p>
          <a:p>
            <a:pPr marL="267461" indent="-267461" defTabSz="713230">
              <a:lnSpc>
                <a:spcPct val="90000"/>
              </a:lnSpc>
              <a:spcBef>
                <a:spcPts val="500"/>
              </a:spcBef>
              <a:buSzTx/>
              <a:buNone/>
              <a:defRPr sz="2100">
                <a:latin typeface="宋体"/>
                <a:ea typeface="宋体"/>
                <a:cs typeface="宋体"/>
                <a:sym typeface="宋体"/>
              </a:defRPr>
            </a:pPr>
            <a:r>
              <a:t>成就了？？成就了？？？？</a:t>
            </a:r>
          </a:p>
          <a:p>
            <a:pPr marL="267461" indent="-267461" defTabSz="713230">
              <a:lnSpc>
                <a:spcPct val="90000"/>
              </a:lnSpc>
              <a:spcBef>
                <a:spcPts val="500"/>
              </a:spcBef>
              <a:buSzTx/>
              <a:buNone/>
              <a:defRPr sz="2100">
                <a:latin typeface="宋体"/>
                <a:ea typeface="宋体"/>
                <a:cs typeface="宋体"/>
                <a:sym typeface="宋体"/>
              </a:defRPr>
            </a:pPr>
            <a:r>
              <a:t>也许下一个就是你</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4" name="Shape 184"/>
          <p:cNvSpPr/>
          <p:nvPr>
            <p:ph type="title"/>
          </p:nvPr>
        </p:nvSpPr>
        <p:spPr>
          <a:xfrm>
            <a:off x="4343400" y="274635"/>
            <a:ext cx="4343400" cy="639765"/>
          </a:xfrm>
          <a:prstGeom prst="rect">
            <a:avLst/>
          </a:prstGeom>
        </p:spPr>
        <p:txBody>
          <a:bodyPr lIns="0" tIns="0" rIns="0" bIns="0"/>
          <a:lstStyle>
            <a:lvl1pPr defTabSz="694944">
              <a:defRPr sz="3000">
                <a:latin typeface="宋体"/>
                <a:ea typeface="宋体"/>
                <a:cs typeface="宋体"/>
                <a:sym typeface="宋体"/>
              </a:defRPr>
            </a:lvl1pPr>
          </a:lstStyle>
          <a:p>
            <a:pPr/>
            <a:r>
              <a:t> 什么是JAVA</a:t>
            </a:r>
          </a:p>
        </p:txBody>
      </p:sp>
      <p:sp>
        <p:nvSpPr>
          <p:cNvPr id="185" name="Shape 185"/>
          <p:cNvSpPr/>
          <p:nvPr>
            <p:ph type="body" idx="1"/>
          </p:nvPr>
        </p:nvSpPr>
        <p:spPr>
          <a:xfrm>
            <a:off x="457200" y="1600200"/>
            <a:ext cx="8229600" cy="4525963"/>
          </a:xfrm>
          <a:prstGeom prst="rect">
            <a:avLst/>
          </a:prstGeom>
        </p:spPr>
        <p:txBody>
          <a:bodyPr lIns="0" tIns="0" rIns="0" bIns="0"/>
          <a:lstStyle/>
          <a:p>
            <a:pPr marL="0" indent="0" defTabSz="841247">
              <a:lnSpc>
                <a:spcPct val="90000"/>
              </a:lnSpc>
              <a:spcBef>
                <a:spcPts val="600"/>
              </a:spcBef>
              <a:buSzTx/>
              <a:buNone/>
              <a:defRPr sz="2500">
                <a:solidFill>
                  <a:srgbClr val="FF0000"/>
                </a:solidFill>
                <a:latin typeface="宋体"/>
                <a:ea typeface="宋体"/>
                <a:cs typeface="宋体"/>
                <a:sym typeface="宋体"/>
              </a:defRPr>
            </a:pPr>
            <a:r>
              <a:t>Java</a:t>
            </a:r>
            <a:r>
              <a:rPr>
                <a:solidFill>
                  <a:srgbClr val="000000"/>
                </a:solidFill>
              </a:rPr>
              <a:t>是一种可以撰写跨平台应用软件的面向对象的程序设计语言，是由Sun公司于1995年5月推出的Java程序设计语言和Java平台（即JavaSE, JavaEE, JavaME）的总称。</a:t>
            </a:r>
          </a:p>
          <a:p>
            <a:pPr marL="0" indent="0" defTabSz="841247">
              <a:lnSpc>
                <a:spcPct val="90000"/>
              </a:lnSpc>
              <a:spcBef>
                <a:spcPts val="600"/>
              </a:spcBef>
              <a:buSzTx/>
              <a:buNone/>
              <a:defRPr sz="2500">
                <a:solidFill>
                  <a:srgbClr val="FF0000"/>
                </a:solidFill>
                <a:latin typeface="宋体"/>
                <a:ea typeface="宋体"/>
                <a:cs typeface="宋体"/>
                <a:sym typeface="宋体"/>
              </a:defRPr>
            </a:pPr>
            <a:r>
              <a:t>Java特性</a:t>
            </a:r>
            <a:r>
              <a:rPr>
                <a:solidFill>
                  <a:srgbClr val="000000"/>
                </a:solidFill>
              </a:rPr>
              <a:t>：通用性、高效性、平台移植性和安全性，</a:t>
            </a:r>
          </a:p>
          <a:p>
            <a:pPr marL="0" indent="0" defTabSz="841247">
              <a:lnSpc>
                <a:spcPct val="90000"/>
              </a:lnSpc>
              <a:spcBef>
                <a:spcPts val="600"/>
              </a:spcBef>
              <a:buSzTx/>
              <a:buNone/>
              <a:defRPr sz="2500">
                <a:latin typeface="宋体"/>
                <a:ea typeface="宋体"/>
                <a:cs typeface="宋体"/>
                <a:sym typeface="宋体"/>
              </a:defRPr>
            </a:pPr>
            <a:r>
              <a:t>   </a:t>
            </a:r>
            <a:r>
              <a:rPr>
                <a:solidFill>
                  <a:srgbClr val="FF0000"/>
                </a:solidFill>
              </a:rPr>
              <a:t>Java应用</a:t>
            </a:r>
            <a:r>
              <a:t>：广泛应用于个人PC、数据中心、游戏控制台、科学超级计算机、移动电话和互联网，同时拥有全球最大的开发者专业社群。</a:t>
            </a:r>
          </a:p>
          <a:p>
            <a:pPr marL="0" indent="0" defTabSz="841247">
              <a:lnSpc>
                <a:spcPct val="90000"/>
              </a:lnSpc>
              <a:spcBef>
                <a:spcPts val="600"/>
              </a:spcBef>
              <a:buSzTx/>
              <a:buNone/>
              <a:defRPr sz="2500">
                <a:latin typeface="宋体"/>
                <a:ea typeface="宋体"/>
                <a:cs typeface="宋体"/>
                <a:sym typeface="宋体"/>
              </a:defRPr>
            </a:pPr>
            <a:r>
              <a:t>   在全球云计算和移动互联网的产业环境下，Java更具备了显著优势和广阔前景。 </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7" name="Shape 187"/>
          <p:cNvSpPr/>
          <p:nvPr>
            <p:ph type="title"/>
          </p:nvPr>
        </p:nvSpPr>
        <p:spPr>
          <a:xfrm>
            <a:off x="4343400" y="0"/>
            <a:ext cx="4343400" cy="1189038"/>
          </a:xfrm>
          <a:prstGeom prst="rect">
            <a:avLst/>
          </a:prstGeom>
        </p:spPr>
        <p:txBody>
          <a:bodyPr/>
          <a:lstStyle>
            <a:lvl1pPr>
              <a:defRPr sz="4000">
                <a:latin typeface="黑体"/>
                <a:ea typeface="黑体"/>
                <a:cs typeface="黑体"/>
                <a:sym typeface="黑体"/>
              </a:defRPr>
            </a:lvl1pPr>
          </a:lstStyle>
          <a:p>
            <a:pPr/>
            <a:r>
              <a:t>Java Se/Me/EE</a:t>
            </a:r>
          </a:p>
        </p:txBody>
      </p:sp>
      <p:sp>
        <p:nvSpPr>
          <p:cNvPr id="188" name="Shape 188"/>
          <p:cNvSpPr/>
          <p:nvPr>
            <p:ph type="body" idx="1"/>
          </p:nvPr>
        </p:nvSpPr>
        <p:spPr>
          <a:prstGeom prst="rect">
            <a:avLst/>
          </a:prstGeom>
        </p:spPr>
        <p:txBody>
          <a:bodyPr/>
          <a:lstStyle/>
          <a:p>
            <a:pPr marL="192879" indent="-192879">
              <a:lnSpc>
                <a:spcPct val="80000"/>
              </a:lnSpc>
              <a:spcBef>
                <a:spcPts val="400"/>
              </a:spcBef>
              <a:buClr>
                <a:srgbClr val="FF0000"/>
              </a:buClr>
              <a:buFont typeface="Times"/>
              <a:buChar char="•"/>
              <a:defRPr sz="1800">
                <a:solidFill>
                  <a:srgbClr val="FF0000"/>
                </a:solidFill>
                <a:latin typeface="宋体"/>
                <a:ea typeface="宋体"/>
                <a:cs typeface="宋体"/>
                <a:sym typeface="宋体"/>
              </a:defRPr>
            </a:pPr>
            <a:r>
              <a:t>Java SE 平台标准版</a:t>
            </a:r>
            <a:r>
              <a:rPr>
                <a:solidFill>
                  <a:srgbClr val="000000"/>
                </a:solidFill>
              </a:rPr>
              <a:t>。Java SE 以前称为J2SE。它允许开发和部署在桌面、服务器、嵌入式环境和实时环境中使用的Java应用程序。Java SE 包含了支持Java Web 服务开发的类，并为Java EE提供基础。</a:t>
            </a:r>
          </a:p>
          <a:p>
            <a:pPr>
              <a:lnSpc>
                <a:spcPct val="80000"/>
              </a:lnSpc>
              <a:buFont typeface="Times"/>
              <a:buChar char="•"/>
              <a:defRPr sz="1800">
                <a:latin typeface="宋体"/>
                <a:ea typeface="宋体"/>
                <a:cs typeface="宋体"/>
                <a:sym typeface="宋体"/>
              </a:defRPr>
            </a:pPr>
          </a:p>
          <a:p>
            <a:pPr marL="192879" indent="-192879">
              <a:lnSpc>
                <a:spcPct val="80000"/>
              </a:lnSpc>
              <a:spcBef>
                <a:spcPts val="400"/>
              </a:spcBef>
              <a:buClr>
                <a:srgbClr val="FF0000"/>
              </a:buClr>
              <a:buFont typeface="Times"/>
              <a:buChar char="•"/>
              <a:defRPr sz="1800">
                <a:solidFill>
                  <a:srgbClr val="FF0000"/>
                </a:solidFill>
                <a:latin typeface="宋体"/>
                <a:ea typeface="宋体"/>
                <a:cs typeface="宋体"/>
                <a:sym typeface="宋体"/>
              </a:defRPr>
            </a:pPr>
            <a:r>
              <a:t>Java EE 平台企业版</a:t>
            </a:r>
            <a:r>
              <a:rPr>
                <a:solidFill>
                  <a:srgbClr val="000000"/>
                </a:solidFill>
              </a:rPr>
              <a:t>。这个版本以前称为J2EE。企业版本帮助开发和部署可移植、健壮、可伸缩且安全的服务器端 Java 应用程序。Java EE 是在Java SE 的基础上构建的，它提供Web 服务、组件模型、管理和通信API，可以用来实现企业级的面向服务体系结构（service-oriented architecture，SOA）和Web 2.0 应用程序。</a:t>
            </a:r>
          </a:p>
          <a:p>
            <a:pPr>
              <a:lnSpc>
                <a:spcPct val="80000"/>
              </a:lnSpc>
              <a:buFont typeface="Times"/>
              <a:buChar char="•"/>
              <a:defRPr sz="1800">
                <a:latin typeface="宋体"/>
                <a:ea typeface="宋体"/>
                <a:cs typeface="宋体"/>
                <a:sym typeface="宋体"/>
              </a:defRPr>
            </a:pPr>
          </a:p>
          <a:p>
            <a:pPr marL="192879" indent="-192879">
              <a:lnSpc>
                <a:spcPct val="80000"/>
              </a:lnSpc>
              <a:spcBef>
                <a:spcPts val="400"/>
              </a:spcBef>
              <a:buClr>
                <a:srgbClr val="FF0000"/>
              </a:buClr>
              <a:buFont typeface="Times"/>
              <a:buChar char="•"/>
              <a:defRPr sz="1800">
                <a:solidFill>
                  <a:srgbClr val="FF0000"/>
                </a:solidFill>
                <a:latin typeface="宋体"/>
                <a:ea typeface="宋体"/>
                <a:cs typeface="宋体"/>
                <a:sym typeface="宋体"/>
              </a:defRPr>
            </a:pPr>
            <a:r>
              <a:t>Java ME 平台微型版</a:t>
            </a:r>
            <a:r>
              <a:rPr>
                <a:solidFill>
                  <a:srgbClr val="000000"/>
                </a:solidFill>
              </a:rPr>
              <a:t>。这个版本以前称为J2ME，也叫K-JAVA。Java ME 为在移动设备和嵌入式设备（比如手机、PDA、电视机顶盒和打印机）上运行的应用程序提供一个健壮且灵活的环境。Java ME 包括灵活的用户界面、健壮的安全模型、许多内置的网络协议以及对可以动态下载的连网和离线应用程序的丰富支持。基于Java ME 规范的应用程序只需编写一次，就可以用于许多设备，而且可以利用每个设备的本机功能。(现在应用已经比较少了)</a:t>
            </a:r>
          </a:p>
          <a:p>
            <a:pPr marL="192879" indent="-192879">
              <a:lnSpc>
                <a:spcPct val="80000"/>
              </a:lnSpc>
              <a:spcBef>
                <a:spcPts val="400"/>
              </a:spcBef>
              <a:buClr>
                <a:srgbClr val="FF0000"/>
              </a:buClr>
              <a:buFont typeface="Times"/>
              <a:buChar char="•"/>
              <a:defRPr sz="1800">
                <a:solidFill>
                  <a:srgbClr val="FF0000"/>
                </a:solidFill>
                <a:latin typeface="宋体"/>
                <a:ea typeface="宋体"/>
                <a:cs typeface="宋体"/>
                <a:sym typeface="宋体"/>
              </a:defRPr>
            </a:pPr>
            <a:r>
              <a:t>更多详细信息请见百度百科（</a:t>
            </a:r>
            <a:r>
              <a:rPr u="sng">
                <a:solidFill>
                  <a:srgbClr val="0000FF"/>
                </a:solidFill>
                <a:uFill>
                  <a:solidFill>
                    <a:srgbClr val="0000FF"/>
                  </a:solidFill>
                </a:uFill>
                <a:hlinkClick r:id="rId3" invalidUrl="" action="" tgtFrame="" tooltip="" history="1" highlightClick="0" endSnd="0"/>
              </a:rPr>
              <a:t>http://baike.baidu.com/view/29.htm</a:t>
            </a:r>
            <a:r>
              <a:t>）</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0" name="Shape 190"/>
          <p:cNvSpPr/>
          <p:nvPr/>
        </p:nvSpPr>
        <p:spPr>
          <a:xfrm>
            <a:off x="971550" y="1903"/>
            <a:ext cx="8229600" cy="878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sz="4400">
                <a:latin typeface="宋体"/>
                <a:ea typeface="宋体"/>
                <a:cs typeface="宋体"/>
                <a:sym typeface="宋体"/>
              </a:defRPr>
            </a:lvl1pPr>
          </a:lstStyle>
          <a:p>
            <a:pPr/>
            <a:r>
              <a:t>在传一科技，你跟谁学？</a:t>
            </a:r>
          </a:p>
        </p:txBody>
      </p:sp>
      <p:pic>
        <p:nvPicPr>
          <p:cNvPr id="191" name="image9.jpeg" descr="3M7H(D9X4FLF5X6%4}TMA8P"/>
          <p:cNvPicPr>
            <a:picLocks noChangeAspect="1"/>
          </p:cNvPicPr>
          <p:nvPr/>
        </p:nvPicPr>
        <p:blipFill>
          <a:blip r:embed="rId3">
            <a:extLst/>
          </a:blip>
          <a:stretch>
            <a:fillRect/>
          </a:stretch>
        </p:blipFill>
        <p:spPr>
          <a:xfrm>
            <a:off x="36512" y="838200"/>
            <a:ext cx="8999540" cy="5819775"/>
          </a:xfrm>
          <a:prstGeom prst="rect">
            <a:avLst/>
          </a:prstGeom>
          <a:ln w="12700">
            <a:miter lim="400000"/>
          </a:ln>
        </p:spPr>
      </p:pic>
      <p:sp>
        <p:nvSpPr>
          <p:cNvPr id="192" name="Shape 192"/>
          <p:cNvSpPr/>
          <p:nvPr>
            <p:ph type="title" idx="4294967295"/>
          </p:nvPr>
        </p:nvSpPr>
        <p:spPr>
          <a:xfrm>
            <a:off x="1370012" y="769937"/>
            <a:ext cx="7315201" cy="1668463"/>
          </a:xfrm>
          <a:prstGeom prst="rect">
            <a:avLst/>
          </a:prstGeom>
        </p:spPr>
        <p:txBody>
          <a:bodyPr/>
          <a:lstStyle/>
          <a:p>
            <a:pPr/>
          </a:p>
        </p:txBody>
      </p:sp>
      <p:sp>
        <p:nvSpPr>
          <p:cNvPr id="193" name="Shape 193"/>
          <p:cNvSpPr/>
          <p:nvPr>
            <p:ph type="body" sz="half" idx="4294967295"/>
          </p:nvPr>
        </p:nvSpPr>
        <p:spPr>
          <a:xfrm>
            <a:off x="5103812" y="2438400"/>
            <a:ext cx="3581401" cy="441960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95" name="image10.png"/>
          <p:cNvPicPr>
            <a:picLocks noChangeAspect="1"/>
          </p:cNvPicPr>
          <p:nvPr/>
        </p:nvPicPr>
        <p:blipFill>
          <a:blip r:embed="rId3">
            <a:extLst/>
          </a:blip>
          <a:stretch>
            <a:fillRect/>
          </a:stretch>
        </p:blipFill>
        <p:spPr>
          <a:xfrm>
            <a:off x="330200" y="970280"/>
            <a:ext cx="7905750" cy="2480311"/>
          </a:xfrm>
          <a:prstGeom prst="rect">
            <a:avLst/>
          </a:prstGeom>
          <a:ln w="12700">
            <a:miter lim="400000"/>
          </a:ln>
        </p:spPr>
      </p:pic>
      <p:pic>
        <p:nvPicPr>
          <p:cNvPr id="196" name="image9.png"/>
          <p:cNvPicPr>
            <a:picLocks noChangeAspect="1"/>
          </p:cNvPicPr>
          <p:nvPr/>
        </p:nvPicPr>
        <p:blipFill>
          <a:blip r:embed="rId4">
            <a:extLst/>
          </a:blip>
          <a:stretch>
            <a:fillRect/>
          </a:stretch>
        </p:blipFill>
        <p:spPr>
          <a:xfrm>
            <a:off x="318134" y="3527425"/>
            <a:ext cx="7929882" cy="2653665"/>
          </a:xfrm>
          <a:prstGeom prst="rect">
            <a:avLst/>
          </a:prstGeom>
          <a:ln w="12700">
            <a:miter lim="400000"/>
          </a:ln>
        </p:spPr>
      </p:pic>
      <p:sp>
        <p:nvSpPr>
          <p:cNvPr id="197" name="Shape 197"/>
          <p:cNvSpPr/>
          <p:nvPr>
            <p:ph type="title" idx="4294967295"/>
          </p:nvPr>
        </p:nvSpPr>
        <p:spPr>
          <a:xfrm>
            <a:off x="1370012" y="769937"/>
            <a:ext cx="7315201" cy="1668463"/>
          </a:xfrm>
          <a:prstGeom prst="rect">
            <a:avLst/>
          </a:prstGeom>
        </p:spPr>
        <p:txBody>
          <a:bodyPr/>
          <a:lstStyle/>
          <a:p>
            <a:pPr/>
          </a:p>
        </p:txBody>
      </p:sp>
      <p:sp>
        <p:nvSpPr>
          <p:cNvPr id="198" name="Shape 198"/>
          <p:cNvSpPr/>
          <p:nvPr>
            <p:ph type="body" sz="half" idx="4294967295"/>
          </p:nvPr>
        </p:nvSpPr>
        <p:spPr>
          <a:xfrm>
            <a:off x="5103812" y="2438400"/>
            <a:ext cx="3581401" cy="441960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0" name="Shape 200"/>
          <p:cNvSpPr/>
          <p:nvPr>
            <p:ph type="title" idx="4294967295"/>
          </p:nvPr>
        </p:nvSpPr>
        <p:spPr>
          <a:xfrm>
            <a:off x="4500562" y="44450"/>
            <a:ext cx="2505078" cy="896938"/>
          </a:xfrm>
          <a:prstGeom prst="rect">
            <a:avLst/>
          </a:prstGeom>
        </p:spPr>
        <p:txBody>
          <a:bodyPr/>
          <a:lstStyle>
            <a:lvl1pPr algn="r">
              <a:defRPr>
                <a:latin typeface="宋体"/>
                <a:ea typeface="宋体"/>
                <a:cs typeface="宋体"/>
                <a:sym typeface="宋体"/>
              </a:defRPr>
            </a:lvl1pPr>
          </a:lstStyle>
          <a:p>
            <a:pPr/>
            <a:r>
              <a:t>课程特色</a:t>
            </a:r>
          </a:p>
        </p:txBody>
      </p:sp>
      <p:sp>
        <p:nvSpPr>
          <p:cNvPr id="201" name="Shape 201"/>
          <p:cNvSpPr/>
          <p:nvPr>
            <p:ph type="body" idx="4294967295"/>
          </p:nvPr>
        </p:nvSpPr>
        <p:spPr>
          <a:xfrm>
            <a:off x="1587" y="1125534"/>
            <a:ext cx="9077326" cy="4686306"/>
          </a:xfrm>
          <a:prstGeom prst="rect">
            <a:avLst/>
          </a:prstGeom>
        </p:spPr>
        <p:txBody>
          <a:bodyPr/>
          <a:lstStyle/>
          <a:p>
            <a:pPr marL="0" indent="0" defTabSz="877822">
              <a:lnSpc>
                <a:spcPct val="90000"/>
              </a:lnSpc>
              <a:spcBef>
                <a:spcPts val="600"/>
              </a:spcBef>
              <a:buChar char="•"/>
              <a:defRPr sz="2600">
                <a:latin typeface="宋体"/>
                <a:ea typeface="宋体"/>
                <a:cs typeface="宋体"/>
                <a:sym typeface="宋体"/>
              </a:defRPr>
            </a:pPr>
            <a:r>
              <a:t>教学模式：从零基础开始，由浅到深，可免费重学</a:t>
            </a:r>
          </a:p>
          <a:p>
            <a:pPr marL="0" indent="0" defTabSz="877822">
              <a:lnSpc>
                <a:spcPct val="90000"/>
              </a:lnSpc>
              <a:spcBef>
                <a:spcPts val="600"/>
              </a:spcBef>
              <a:buSzTx/>
              <a:buNone/>
              <a:defRPr sz="2600">
                <a:latin typeface="宋体"/>
                <a:ea typeface="宋体"/>
                <a:cs typeface="宋体"/>
                <a:sym typeface="宋体"/>
              </a:defRPr>
            </a:pPr>
            <a:r>
              <a:t>                     用案例检验技术点，用企业级项目检验成果</a:t>
            </a:r>
          </a:p>
          <a:p>
            <a:pPr marL="0" indent="0" defTabSz="877822">
              <a:lnSpc>
                <a:spcPct val="90000"/>
              </a:lnSpc>
              <a:spcBef>
                <a:spcPts val="600"/>
              </a:spcBef>
              <a:buChar char="•"/>
              <a:defRPr sz="2600">
                <a:latin typeface="宋体"/>
                <a:ea typeface="宋体"/>
                <a:cs typeface="宋体"/>
                <a:sym typeface="宋体"/>
              </a:defRPr>
            </a:pPr>
            <a:r>
              <a:t>老师结构：项目经理面授 </a:t>
            </a:r>
            <a:r>
              <a:rPr>
                <a:latin typeface="+mj-lt"/>
                <a:ea typeface="+mj-ea"/>
                <a:cs typeface="+mj-cs"/>
                <a:sym typeface="Arial"/>
              </a:rPr>
              <a:t>+ </a:t>
            </a:r>
            <a:r>
              <a:t>助教 </a:t>
            </a:r>
            <a:r>
              <a:rPr>
                <a:latin typeface="+mj-lt"/>
                <a:ea typeface="+mj-ea"/>
                <a:cs typeface="+mj-cs"/>
                <a:sym typeface="Arial"/>
              </a:rPr>
              <a:t>+ O2O</a:t>
            </a:r>
            <a:r>
              <a:t>线上辅助平台</a:t>
            </a:r>
          </a:p>
          <a:p>
            <a:pPr marL="0" indent="0" defTabSz="877822">
              <a:lnSpc>
                <a:spcPct val="90000"/>
              </a:lnSpc>
              <a:spcBef>
                <a:spcPts val="600"/>
              </a:spcBef>
              <a:buChar char="•"/>
              <a:defRPr sz="2600">
                <a:latin typeface="宋体"/>
                <a:ea typeface="宋体"/>
                <a:cs typeface="宋体"/>
                <a:sym typeface="宋体"/>
              </a:defRPr>
            </a:pPr>
            <a:r>
              <a:t>企业管理：打卡上学 </a:t>
            </a:r>
            <a:r>
              <a:rPr>
                <a:latin typeface="+mj-lt"/>
                <a:ea typeface="+mj-ea"/>
                <a:cs typeface="+mj-cs"/>
                <a:sym typeface="Arial"/>
              </a:rPr>
              <a:t>+ </a:t>
            </a:r>
            <a:r>
              <a:t>贴心班主任管理</a:t>
            </a:r>
          </a:p>
          <a:p>
            <a:pPr marL="0" indent="0" defTabSz="877822">
              <a:lnSpc>
                <a:spcPct val="90000"/>
              </a:lnSpc>
              <a:spcBef>
                <a:spcPts val="600"/>
              </a:spcBef>
              <a:buChar char="•"/>
              <a:defRPr sz="2600">
                <a:latin typeface="宋体"/>
                <a:ea typeface="宋体"/>
                <a:cs typeface="宋体"/>
                <a:sym typeface="宋体"/>
              </a:defRPr>
            </a:pPr>
            <a:r>
              <a:t>项目管控：企业化项目管控体系</a:t>
            </a:r>
            <a:r>
              <a:rPr>
                <a:latin typeface="+mj-lt"/>
                <a:ea typeface="+mj-ea"/>
                <a:cs typeface="+mj-cs"/>
                <a:sym typeface="Arial"/>
              </a:rPr>
              <a:t>+</a:t>
            </a:r>
            <a:r>
              <a:t>企业式项目评审</a:t>
            </a:r>
          </a:p>
          <a:p>
            <a:pPr marL="0" indent="0" defTabSz="877822">
              <a:lnSpc>
                <a:spcPct val="90000"/>
              </a:lnSpc>
              <a:spcBef>
                <a:spcPts val="600"/>
              </a:spcBef>
              <a:buChar char="•"/>
              <a:defRPr sz="2600">
                <a:latin typeface="宋体"/>
                <a:ea typeface="宋体"/>
                <a:cs typeface="宋体"/>
                <a:sym typeface="宋体"/>
              </a:defRPr>
            </a:pPr>
            <a:r>
              <a:t>就业面广：游戏开发 </a:t>
            </a:r>
            <a:r>
              <a:rPr>
                <a:latin typeface="+mj-lt"/>
                <a:ea typeface="+mj-ea"/>
                <a:cs typeface="+mj-cs"/>
                <a:sym typeface="Arial"/>
              </a:rPr>
              <a:t>+ </a:t>
            </a:r>
            <a:r>
              <a:t>应用开发 </a:t>
            </a:r>
          </a:p>
          <a:p>
            <a:pPr marL="0" indent="0" defTabSz="877822">
              <a:lnSpc>
                <a:spcPct val="90000"/>
              </a:lnSpc>
              <a:spcBef>
                <a:spcPts val="600"/>
              </a:spcBef>
              <a:buChar char="•"/>
              <a:defRPr sz="2600">
                <a:latin typeface="宋体"/>
                <a:ea typeface="宋体"/>
                <a:cs typeface="宋体"/>
                <a:sym typeface="宋体"/>
              </a:defRPr>
            </a:pPr>
            <a:r>
              <a:t>就业岗位：</a:t>
            </a:r>
            <a:r>
              <a:rPr>
                <a:latin typeface="+mj-lt"/>
                <a:ea typeface="+mj-ea"/>
                <a:cs typeface="+mj-cs"/>
                <a:sym typeface="Arial"/>
              </a:rPr>
              <a:t>H5</a:t>
            </a:r>
            <a:r>
              <a:t>前端 </a:t>
            </a:r>
            <a:r>
              <a:rPr>
                <a:latin typeface="+mj-lt"/>
                <a:ea typeface="+mj-ea"/>
                <a:cs typeface="+mj-cs"/>
                <a:sym typeface="Arial"/>
              </a:rPr>
              <a:t>+ PHP</a:t>
            </a:r>
            <a:r>
              <a:t>后台</a:t>
            </a:r>
            <a:r>
              <a:rPr>
                <a:latin typeface="+mj-lt"/>
                <a:ea typeface="+mj-ea"/>
                <a:cs typeface="+mj-cs"/>
                <a:sym typeface="Arial"/>
              </a:rPr>
              <a:t>+</a:t>
            </a:r>
            <a:r>
              <a:t>微信</a:t>
            </a:r>
            <a:r>
              <a:rPr>
                <a:latin typeface="+mj-lt"/>
                <a:ea typeface="+mj-ea"/>
                <a:cs typeface="+mj-cs"/>
                <a:sym typeface="Arial"/>
              </a:rPr>
              <a:t>/Hybrid App</a:t>
            </a:r>
            <a:r>
              <a:t>开发</a:t>
            </a:r>
          </a:p>
          <a:p>
            <a:pPr marL="0" indent="0" defTabSz="877822">
              <a:lnSpc>
                <a:spcPct val="90000"/>
              </a:lnSpc>
              <a:spcBef>
                <a:spcPts val="600"/>
              </a:spcBef>
              <a:buChar char="•"/>
              <a:defRPr sz="2600">
                <a:latin typeface="宋体"/>
                <a:ea typeface="宋体"/>
                <a:cs typeface="宋体"/>
                <a:sym typeface="宋体"/>
              </a:defRPr>
            </a:pPr>
            <a:r>
              <a:t>我们培养：技术过关</a:t>
            </a:r>
            <a:r>
              <a:rPr>
                <a:latin typeface="+mj-lt"/>
                <a:ea typeface="+mj-ea"/>
                <a:cs typeface="+mj-cs"/>
                <a:sym typeface="Arial"/>
              </a:rPr>
              <a:t>+</a:t>
            </a:r>
            <a:r>
              <a:t>职业素养</a:t>
            </a:r>
            <a:r>
              <a:rPr>
                <a:latin typeface="+mj-lt"/>
                <a:ea typeface="+mj-ea"/>
                <a:cs typeface="+mj-cs"/>
                <a:sym typeface="Arial"/>
              </a:rPr>
              <a:t>+</a:t>
            </a:r>
            <a:r>
              <a:t>就业力</a:t>
            </a:r>
            <a:r>
              <a:rPr>
                <a:latin typeface="+mj-lt"/>
                <a:ea typeface="+mj-ea"/>
                <a:cs typeface="+mj-cs"/>
                <a:sym typeface="Arial"/>
              </a:rPr>
              <a:t>+</a:t>
            </a:r>
            <a:r>
              <a:t>创业</a:t>
            </a:r>
          </a:p>
          <a:p>
            <a:pPr marL="0" indent="0" defTabSz="877822">
              <a:lnSpc>
                <a:spcPct val="90000"/>
              </a:lnSpc>
              <a:spcBef>
                <a:spcPts val="600"/>
              </a:spcBef>
              <a:buChar char="•"/>
              <a:defRPr sz="2600">
                <a:latin typeface="宋体"/>
                <a:ea typeface="宋体"/>
                <a:cs typeface="宋体"/>
                <a:sym typeface="宋体"/>
              </a:defRPr>
            </a:pPr>
            <a:r>
              <a:t>就业源于：</a:t>
            </a:r>
            <a:r>
              <a:rPr>
                <a:latin typeface="+mj-lt"/>
                <a:ea typeface="+mj-ea"/>
                <a:cs typeface="+mj-cs"/>
                <a:sym typeface="Arial"/>
              </a:rPr>
              <a:t>8</a:t>
            </a:r>
            <a:r>
              <a:t>万代码</a:t>
            </a:r>
            <a:r>
              <a:rPr>
                <a:latin typeface="+mj-lt"/>
                <a:ea typeface="+mj-ea"/>
                <a:cs typeface="+mj-cs"/>
                <a:sym typeface="Arial"/>
              </a:rPr>
              <a:t>+4</a:t>
            </a:r>
            <a:r>
              <a:t>大项目</a:t>
            </a:r>
            <a:r>
              <a:rPr>
                <a:latin typeface="+mj-lt"/>
                <a:ea typeface="+mj-ea"/>
                <a:cs typeface="+mj-cs"/>
                <a:sym typeface="Arial"/>
              </a:rPr>
              <a:t>+</a:t>
            </a:r>
            <a:r>
              <a:t>完整项目文档</a:t>
            </a:r>
            <a:r>
              <a:rPr>
                <a:latin typeface="+mj-lt"/>
                <a:ea typeface="+mj-ea"/>
                <a:cs typeface="+mj-cs"/>
                <a:sym typeface="Arial"/>
              </a:rPr>
              <a:t>+</a:t>
            </a:r>
            <a:r>
              <a:t>思维表达</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03" name="image15.png"/>
          <p:cNvPicPr>
            <a:picLocks noChangeAspect="1"/>
          </p:cNvPicPr>
          <p:nvPr/>
        </p:nvPicPr>
        <p:blipFill>
          <a:blip r:embed="rId3">
            <a:extLst/>
          </a:blip>
          <a:stretch>
            <a:fillRect/>
          </a:stretch>
        </p:blipFill>
        <p:spPr>
          <a:xfrm>
            <a:off x="-222250" y="536575"/>
            <a:ext cx="9539290" cy="6483350"/>
          </a:xfrm>
          <a:prstGeom prst="rect">
            <a:avLst/>
          </a:prstGeom>
          <a:ln w="12700">
            <a:miter lim="400000"/>
          </a:ln>
        </p:spPr>
      </p:pic>
      <p:pic>
        <p:nvPicPr>
          <p:cNvPr id="204" name="image16.png"/>
          <p:cNvPicPr>
            <a:picLocks noChangeAspect="1"/>
          </p:cNvPicPr>
          <p:nvPr/>
        </p:nvPicPr>
        <p:blipFill>
          <a:blip r:embed="rId4">
            <a:extLst/>
          </a:blip>
          <a:stretch>
            <a:fillRect/>
          </a:stretch>
        </p:blipFill>
        <p:spPr>
          <a:xfrm>
            <a:off x="1797050" y="-111125"/>
            <a:ext cx="7753350" cy="1157288"/>
          </a:xfrm>
          <a:prstGeom prst="rect">
            <a:avLst/>
          </a:prstGeom>
          <a:ln w="12700">
            <a:miter lim="400000"/>
          </a:ln>
        </p:spPr>
      </p:pic>
      <p:sp>
        <p:nvSpPr>
          <p:cNvPr id="205" name="Shape 205"/>
          <p:cNvSpPr/>
          <p:nvPr>
            <p:ph type="title" idx="4294967295"/>
          </p:nvPr>
        </p:nvSpPr>
        <p:spPr>
          <a:xfrm>
            <a:off x="1370012" y="769937"/>
            <a:ext cx="7315201" cy="1668463"/>
          </a:xfrm>
          <a:prstGeom prst="rect">
            <a:avLst/>
          </a:prstGeom>
        </p:spPr>
        <p:txBody>
          <a:bodyPr/>
          <a:lstStyle/>
          <a:p>
            <a:pPr/>
          </a:p>
        </p:txBody>
      </p:sp>
      <p:sp>
        <p:nvSpPr>
          <p:cNvPr id="206" name="Shape 206"/>
          <p:cNvSpPr/>
          <p:nvPr>
            <p:ph type="body" sz="half" idx="4294967295"/>
          </p:nvPr>
        </p:nvSpPr>
        <p:spPr>
          <a:xfrm>
            <a:off x="5103812" y="2438400"/>
            <a:ext cx="3581401" cy="441960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1" name="Shape 51"/>
          <p:cNvSpPr/>
          <p:nvPr>
            <p:ph type="title" idx="4294967295"/>
          </p:nvPr>
        </p:nvSpPr>
        <p:spPr>
          <a:xfrm>
            <a:off x="879475" y="-171452"/>
            <a:ext cx="8229600" cy="1143004"/>
          </a:xfrm>
          <a:prstGeom prst="rect">
            <a:avLst/>
          </a:prstGeom>
        </p:spPr>
        <p:txBody>
          <a:bodyPr/>
          <a:lstStyle>
            <a:lvl1pPr algn="r">
              <a:defRPr sz="4000">
                <a:latin typeface="宋体"/>
                <a:ea typeface="宋体"/>
                <a:cs typeface="宋体"/>
                <a:sym typeface="宋体"/>
              </a:defRPr>
            </a:lvl1pPr>
          </a:lstStyle>
          <a:p>
            <a:pPr/>
            <a:r>
              <a:t>校园招聘流程</a:t>
            </a:r>
          </a:p>
        </p:txBody>
      </p:sp>
      <p:sp>
        <p:nvSpPr>
          <p:cNvPr id="52" name="Shape 52"/>
          <p:cNvSpPr/>
          <p:nvPr>
            <p:ph type="body" idx="4294967295"/>
          </p:nvPr>
        </p:nvSpPr>
        <p:spPr>
          <a:xfrm>
            <a:off x="457200" y="1600200"/>
            <a:ext cx="8229600" cy="4525963"/>
          </a:xfrm>
          <a:prstGeom prst="rect">
            <a:avLst/>
          </a:prstGeom>
        </p:spPr>
        <p:txBody>
          <a:bodyPr/>
          <a:lstStyle/>
          <a:p>
            <a:pPr marL="305178" indent="-305178" defTabSz="813816">
              <a:lnSpc>
                <a:spcPct val="90000"/>
              </a:lnSpc>
              <a:spcBef>
                <a:spcPts val="600"/>
              </a:spcBef>
              <a:buChar char="•"/>
              <a:defRPr sz="2800">
                <a:latin typeface="宋体"/>
                <a:ea typeface="宋体"/>
                <a:cs typeface="宋体"/>
                <a:sym typeface="宋体"/>
              </a:defRPr>
            </a:pPr>
            <a:r>
              <a:t>宣讲会</a:t>
            </a:r>
          </a:p>
          <a:p>
            <a:pPr marL="305178" indent="-305178" defTabSz="813816">
              <a:lnSpc>
                <a:spcPct val="90000"/>
              </a:lnSpc>
              <a:spcBef>
                <a:spcPts val="600"/>
              </a:spcBef>
              <a:buChar char="•"/>
              <a:defRPr sz="2800">
                <a:latin typeface="宋体"/>
                <a:ea typeface="宋体"/>
                <a:cs typeface="宋体"/>
                <a:sym typeface="宋体"/>
              </a:defRPr>
            </a:pPr>
            <a:r>
              <a:t>投简历</a:t>
            </a:r>
          </a:p>
          <a:p>
            <a:pPr marL="305178" indent="-305178" defTabSz="813816">
              <a:lnSpc>
                <a:spcPct val="90000"/>
              </a:lnSpc>
              <a:spcBef>
                <a:spcPts val="600"/>
              </a:spcBef>
              <a:buChar char="•"/>
              <a:defRPr sz="2800">
                <a:latin typeface="宋体"/>
                <a:ea typeface="宋体"/>
                <a:cs typeface="宋体"/>
                <a:sym typeface="宋体"/>
              </a:defRPr>
            </a:pPr>
            <a:r>
              <a:t>笔试</a:t>
            </a:r>
          </a:p>
          <a:p>
            <a:pPr marL="305178" indent="-305178" defTabSz="813816">
              <a:lnSpc>
                <a:spcPct val="90000"/>
              </a:lnSpc>
              <a:spcBef>
                <a:spcPts val="600"/>
              </a:spcBef>
              <a:buChar char="•"/>
              <a:defRPr sz="2800"/>
            </a:pPr>
            <a:r>
              <a:t>HR</a:t>
            </a:r>
            <a:r>
              <a:rPr>
                <a:latin typeface="宋体"/>
                <a:ea typeface="宋体"/>
                <a:cs typeface="宋体"/>
                <a:sym typeface="宋体"/>
              </a:rPr>
              <a:t>面试</a:t>
            </a:r>
            <a:endParaRPr>
              <a:latin typeface="宋体"/>
              <a:ea typeface="宋体"/>
              <a:cs typeface="宋体"/>
              <a:sym typeface="宋体"/>
            </a:endParaRPr>
          </a:p>
          <a:p>
            <a:pPr marL="305178" indent="-305178" defTabSz="813816">
              <a:lnSpc>
                <a:spcPct val="90000"/>
              </a:lnSpc>
              <a:spcBef>
                <a:spcPts val="600"/>
              </a:spcBef>
              <a:buChar char="•"/>
              <a:defRPr sz="2800">
                <a:latin typeface="宋体"/>
                <a:ea typeface="宋体"/>
                <a:cs typeface="宋体"/>
                <a:sym typeface="宋体"/>
              </a:defRPr>
            </a:pPr>
            <a:r>
              <a:t>技术面试</a:t>
            </a:r>
          </a:p>
          <a:p>
            <a:pPr marL="305178" indent="-305178" defTabSz="813816">
              <a:lnSpc>
                <a:spcPct val="90000"/>
              </a:lnSpc>
              <a:spcBef>
                <a:spcPts val="600"/>
              </a:spcBef>
              <a:buChar char="•"/>
              <a:defRPr sz="2800">
                <a:latin typeface="宋体"/>
                <a:ea typeface="宋体"/>
                <a:cs typeface="宋体"/>
                <a:sym typeface="宋体"/>
              </a:defRPr>
            </a:pPr>
            <a:r>
              <a:t>发</a:t>
            </a:r>
            <a:r>
              <a:rPr>
                <a:latin typeface="+mj-lt"/>
                <a:ea typeface="+mj-ea"/>
                <a:cs typeface="+mj-cs"/>
                <a:sym typeface="Arial"/>
              </a:rPr>
              <a:t>Offer</a:t>
            </a:r>
          </a:p>
          <a:p>
            <a:pPr marL="305178" indent="-305178" defTabSz="813816">
              <a:lnSpc>
                <a:spcPct val="90000"/>
              </a:lnSpc>
              <a:spcBef>
                <a:spcPts val="600"/>
              </a:spcBef>
              <a:buChar char="•"/>
              <a:defRPr sz="2800">
                <a:latin typeface="宋体"/>
                <a:ea typeface="宋体"/>
                <a:cs typeface="宋体"/>
                <a:sym typeface="宋体"/>
              </a:defRPr>
            </a:pPr>
            <a:r>
              <a:t>实习</a:t>
            </a:r>
            <a:r>
              <a:rPr>
                <a:latin typeface="+mj-lt"/>
                <a:ea typeface="+mj-ea"/>
                <a:cs typeface="+mj-cs"/>
                <a:sym typeface="Arial"/>
              </a:rPr>
              <a:t>/</a:t>
            </a:r>
            <a:r>
              <a:t>试用</a:t>
            </a:r>
          </a:p>
          <a:p>
            <a:pPr marL="305178" indent="-305178" defTabSz="813816">
              <a:lnSpc>
                <a:spcPct val="90000"/>
              </a:lnSpc>
              <a:spcBef>
                <a:spcPts val="600"/>
              </a:spcBef>
              <a:buChar char="•"/>
              <a:defRPr sz="2800">
                <a:latin typeface="宋体"/>
                <a:ea typeface="宋体"/>
                <a:cs typeface="宋体"/>
                <a:sym typeface="宋体"/>
              </a:defRPr>
            </a:pPr>
            <a:r>
              <a:t>转正</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208" name="image17.png"/>
          <p:cNvPicPr>
            <a:picLocks noChangeAspect="1"/>
          </p:cNvPicPr>
          <p:nvPr/>
        </p:nvPicPr>
        <p:blipFill>
          <a:blip r:embed="rId3">
            <a:extLst/>
          </a:blip>
          <a:stretch>
            <a:fillRect/>
          </a:stretch>
        </p:blipFill>
        <p:spPr>
          <a:xfrm>
            <a:off x="-654050" y="938212"/>
            <a:ext cx="10414000" cy="6289677"/>
          </a:xfrm>
          <a:prstGeom prst="rect">
            <a:avLst/>
          </a:prstGeom>
          <a:ln w="12700">
            <a:miter lim="400000"/>
          </a:ln>
        </p:spPr>
      </p:pic>
      <p:sp>
        <p:nvSpPr>
          <p:cNvPr id="209" name="Shape 209"/>
          <p:cNvSpPr/>
          <p:nvPr/>
        </p:nvSpPr>
        <p:spPr>
          <a:xfrm>
            <a:off x="1692274" y="260349"/>
            <a:ext cx="7300915" cy="1323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700"/>
              </a:spcBef>
              <a:buSzPct val="100000"/>
              <a:buFont typeface="Arial"/>
              <a:buChar char="•"/>
              <a:defRPr sz="3200">
                <a:latin typeface="宋体"/>
                <a:ea typeface="宋体"/>
                <a:cs typeface="宋体"/>
                <a:sym typeface="宋体"/>
              </a:defRPr>
            </a:pPr>
            <a:r>
              <a:t>一切以项目为主导，动手中求真知</a:t>
            </a:r>
          </a:p>
          <a:p>
            <a:pPr marL="342900" indent="-342900">
              <a:spcBef>
                <a:spcPts val="700"/>
              </a:spcBef>
              <a:buSzPct val="100000"/>
              <a:buFont typeface="Arial"/>
              <a:buChar char="•"/>
              <a:defRPr sz="3200">
                <a:latin typeface="宋体"/>
                <a:ea typeface="宋体"/>
                <a:cs typeface="宋体"/>
                <a:sym typeface="宋体"/>
              </a:defRPr>
            </a:pPr>
            <a:r>
              <a:t>传一科技项目管控体系</a:t>
            </a:r>
          </a:p>
        </p:txBody>
      </p:sp>
      <p:sp>
        <p:nvSpPr>
          <p:cNvPr id="210" name="Shape 210"/>
          <p:cNvSpPr/>
          <p:nvPr>
            <p:ph type="title" idx="4294967295"/>
          </p:nvPr>
        </p:nvSpPr>
        <p:spPr>
          <a:xfrm>
            <a:off x="1370012" y="769937"/>
            <a:ext cx="7315201" cy="1668463"/>
          </a:xfrm>
          <a:prstGeom prst="rect">
            <a:avLst/>
          </a:prstGeom>
        </p:spPr>
        <p:txBody>
          <a:bodyPr/>
          <a:lstStyle/>
          <a:p>
            <a:pPr/>
          </a:p>
        </p:txBody>
      </p:sp>
      <p:sp>
        <p:nvSpPr>
          <p:cNvPr id="211" name="Shape 211"/>
          <p:cNvSpPr/>
          <p:nvPr>
            <p:ph type="body" sz="half" idx="4294967295"/>
          </p:nvPr>
        </p:nvSpPr>
        <p:spPr>
          <a:xfrm>
            <a:off x="5103812" y="2438400"/>
            <a:ext cx="3581401" cy="441960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grpSp>
        <p:nvGrpSpPr>
          <p:cNvPr id="342" name="Group 342"/>
          <p:cNvGrpSpPr/>
          <p:nvPr/>
        </p:nvGrpSpPr>
        <p:grpSpPr>
          <a:xfrm>
            <a:off x="-34928" y="860584"/>
            <a:ext cx="9152690" cy="5856967"/>
            <a:chOff x="-1" y="0"/>
            <a:chExt cx="9152688" cy="5856966"/>
          </a:xfrm>
        </p:grpSpPr>
        <p:sp>
          <p:nvSpPr>
            <p:cNvPr id="213" name="Shape 213"/>
            <p:cNvSpPr/>
            <p:nvPr/>
          </p:nvSpPr>
          <p:spPr>
            <a:xfrm>
              <a:off x="-2" y="-1"/>
              <a:ext cx="9124060" cy="5856967"/>
            </a:xfrm>
            <a:prstGeom prst="rect">
              <a:avLst/>
            </a:prstGeom>
            <a:solidFill>
              <a:srgbClr val="FFFFFF"/>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14" name="Shape 214"/>
            <p:cNvSpPr/>
            <p:nvPr/>
          </p:nvSpPr>
          <p:spPr>
            <a:xfrm>
              <a:off x="28626" y="-1"/>
              <a:ext cx="9124062" cy="5856967"/>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15" name="Shape 215"/>
            <p:cNvSpPr/>
            <p:nvPr/>
          </p:nvSpPr>
          <p:spPr>
            <a:xfrm>
              <a:off x="184888" y="1833109"/>
              <a:ext cx="818296" cy="2994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19611"/>
                  </a:lnTo>
                  <a:lnTo>
                    <a:pt x="7148" y="19611"/>
                  </a:lnTo>
                  <a:lnTo>
                    <a:pt x="7148" y="1989"/>
                  </a:lnTo>
                  <a:lnTo>
                    <a:pt x="0" y="1989"/>
                  </a:lnTo>
                  <a:lnTo>
                    <a:pt x="10800" y="0"/>
                  </a:lnTo>
                  <a:lnTo>
                    <a:pt x="21600" y="1989"/>
                  </a:lnTo>
                  <a:lnTo>
                    <a:pt x="14484" y="1989"/>
                  </a:lnTo>
                  <a:lnTo>
                    <a:pt x="14484" y="19611"/>
                  </a:lnTo>
                  <a:lnTo>
                    <a:pt x="21600" y="19611"/>
                  </a:lnTo>
                  <a:lnTo>
                    <a:pt x="10800" y="21600"/>
                  </a:lnTo>
                  <a:close/>
                </a:path>
              </a:pathLst>
            </a:custGeom>
            <a:solidFill>
              <a:srgbClr val="DDE2CD"/>
            </a:solidFill>
            <a:ln w="12700" cap="flat">
              <a:noFill/>
              <a:miter lim="400000"/>
            </a:ln>
            <a:effectLst/>
          </p:spPr>
          <p:txBody>
            <a:bodyPr wrap="square" lIns="45718" tIns="45718" rIns="45718" bIns="45718" numCol="1" anchor="t">
              <a:noAutofit/>
            </a:bodyPr>
            <a:lstStyle/>
            <a:p>
              <a:pPr>
                <a:defRPr>
                  <a:latin typeface="+mj-lt"/>
                  <a:ea typeface="+mj-ea"/>
                  <a:cs typeface="+mj-cs"/>
                  <a:sym typeface="Arial"/>
                </a:defRPr>
              </a:pPr>
            </a:p>
          </p:txBody>
        </p:sp>
        <p:sp>
          <p:nvSpPr>
            <p:cNvPr id="216" name="Shape 216"/>
            <p:cNvSpPr/>
            <p:nvPr/>
          </p:nvSpPr>
          <p:spPr>
            <a:xfrm>
              <a:off x="149103" y="1820123"/>
              <a:ext cx="818296" cy="30079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19611"/>
                  </a:lnTo>
                  <a:lnTo>
                    <a:pt x="7148" y="19611"/>
                  </a:lnTo>
                  <a:lnTo>
                    <a:pt x="7148" y="1989"/>
                  </a:lnTo>
                  <a:lnTo>
                    <a:pt x="0" y="1989"/>
                  </a:lnTo>
                  <a:lnTo>
                    <a:pt x="10800" y="0"/>
                  </a:lnTo>
                  <a:lnTo>
                    <a:pt x="21600" y="1989"/>
                  </a:lnTo>
                  <a:lnTo>
                    <a:pt x="14484" y="1989"/>
                  </a:lnTo>
                  <a:lnTo>
                    <a:pt x="14484" y="19611"/>
                  </a:lnTo>
                  <a:lnTo>
                    <a:pt x="21600" y="19611"/>
                  </a:lnTo>
                  <a:lnTo>
                    <a:pt x="10800" y="21600"/>
                  </a:lnTo>
                  <a:close/>
                </a:path>
              </a:pathLst>
            </a:custGeom>
            <a:noFill/>
            <a:ln w="3175" cap="rnd">
              <a:solidFill>
                <a:srgbClr val="000000"/>
              </a:solidFill>
              <a:prstDash val="solid"/>
              <a:miter lim="800000"/>
            </a:ln>
            <a:effectLst/>
          </p:spPr>
          <p:txBody>
            <a:bodyPr wrap="square" lIns="45718" tIns="45718" rIns="45718" bIns="45718" numCol="1" anchor="t">
              <a:noAutofit/>
            </a:bodyPr>
            <a:lstStyle/>
            <a:p>
              <a:pPr>
                <a:defRPr>
                  <a:latin typeface="+mj-lt"/>
                  <a:ea typeface="+mj-ea"/>
                  <a:cs typeface="+mj-cs"/>
                  <a:sym typeface="Arial"/>
                </a:defRPr>
              </a:pPr>
            </a:p>
          </p:txBody>
        </p:sp>
        <p:sp>
          <p:nvSpPr>
            <p:cNvPr id="217" name="Shape 217"/>
            <p:cNvSpPr/>
            <p:nvPr/>
          </p:nvSpPr>
          <p:spPr>
            <a:xfrm>
              <a:off x="941152" y="1107857"/>
              <a:ext cx="1573364" cy="448542"/>
            </a:xfrm>
            <a:prstGeom prst="rect">
              <a:avLst/>
            </a:prstGeom>
            <a:solidFill>
              <a:srgbClr val="98D0DE"/>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18" name="Shape 218"/>
            <p:cNvSpPr/>
            <p:nvPr/>
          </p:nvSpPr>
          <p:spPr>
            <a:xfrm>
              <a:off x="941152" y="1107857"/>
              <a:ext cx="1573364" cy="448542"/>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19" name="Shape 219"/>
            <p:cNvSpPr/>
            <p:nvPr/>
          </p:nvSpPr>
          <p:spPr>
            <a:xfrm>
              <a:off x="1165407" y="1232729"/>
              <a:ext cx="8382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项目开工会</a:t>
              </a:r>
            </a:p>
          </p:txBody>
        </p:sp>
        <p:sp>
          <p:nvSpPr>
            <p:cNvPr id="220" name="Shape 220"/>
            <p:cNvSpPr/>
            <p:nvPr/>
          </p:nvSpPr>
          <p:spPr>
            <a:xfrm>
              <a:off x="6384095" y="1107857"/>
              <a:ext cx="2578930" cy="422569"/>
            </a:xfrm>
            <a:prstGeom prst="rect">
              <a:avLst/>
            </a:prstGeom>
            <a:solidFill>
              <a:srgbClr val="BFB1CF"/>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21" name="Shape 221"/>
            <p:cNvSpPr/>
            <p:nvPr/>
          </p:nvSpPr>
          <p:spPr>
            <a:xfrm>
              <a:off x="6384095" y="1107857"/>
              <a:ext cx="2578930" cy="422569"/>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22" name="Shape 222"/>
            <p:cNvSpPr/>
            <p:nvPr/>
          </p:nvSpPr>
          <p:spPr>
            <a:xfrm>
              <a:off x="6892246" y="1218743"/>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23" name="Shape 223"/>
            <p:cNvSpPr/>
            <p:nvPr/>
          </p:nvSpPr>
          <p:spPr>
            <a:xfrm>
              <a:off x="7126043" y="1218743"/>
              <a:ext cx="8382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项目任务书</a:t>
              </a:r>
            </a:p>
          </p:txBody>
        </p:sp>
        <p:sp>
          <p:nvSpPr>
            <p:cNvPr id="224" name="Shape 224"/>
            <p:cNvSpPr/>
            <p:nvPr/>
          </p:nvSpPr>
          <p:spPr>
            <a:xfrm>
              <a:off x="8224651" y="1218743"/>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25" name="Shape 225"/>
            <p:cNvSpPr/>
            <p:nvPr/>
          </p:nvSpPr>
          <p:spPr>
            <a:xfrm>
              <a:off x="941152" y="1820123"/>
              <a:ext cx="1573364" cy="581404"/>
            </a:xfrm>
            <a:prstGeom prst="rect">
              <a:avLst/>
            </a:prstGeom>
            <a:solidFill>
              <a:srgbClr val="98D0DE"/>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26" name="Shape 226"/>
            <p:cNvSpPr/>
            <p:nvPr/>
          </p:nvSpPr>
          <p:spPr>
            <a:xfrm>
              <a:off x="941152" y="1820123"/>
              <a:ext cx="1573364" cy="581404"/>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27" name="Shape 227"/>
            <p:cNvSpPr/>
            <p:nvPr/>
          </p:nvSpPr>
          <p:spPr>
            <a:xfrm>
              <a:off x="1282305" y="2013923"/>
              <a:ext cx="6731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进度规划</a:t>
              </a:r>
            </a:p>
          </p:txBody>
        </p:sp>
        <p:sp>
          <p:nvSpPr>
            <p:cNvPr id="228" name="Shape 228"/>
            <p:cNvSpPr/>
            <p:nvPr/>
          </p:nvSpPr>
          <p:spPr>
            <a:xfrm>
              <a:off x="3206361" y="1833110"/>
              <a:ext cx="2044536" cy="554432"/>
            </a:xfrm>
            <a:prstGeom prst="rect">
              <a:avLst/>
            </a:prstGeom>
            <a:solidFill>
              <a:srgbClr val="F8B57E"/>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29" name="Shape 229"/>
            <p:cNvSpPr/>
            <p:nvPr/>
          </p:nvSpPr>
          <p:spPr>
            <a:xfrm>
              <a:off x="3206361" y="1833110"/>
              <a:ext cx="2044536" cy="554432"/>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30" name="Shape 230"/>
            <p:cNvSpPr/>
            <p:nvPr/>
          </p:nvSpPr>
          <p:spPr>
            <a:xfrm>
              <a:off x="3446122" y="2013923"/>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31" name="Shape 231"/>
            <p:cNvSpPr/>
            <p:nvPr/>
          </p:nvSpPr>
          <p:spPr>
            <a:xfrm>
              <a:off x="3679919" y="2013923"/>
              <a:ext cx="8382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进度规划书</a:t>
              </a:r>
            </a:p>
          </p:txBody>
        </p:sp>
        <p:sp>
          <p:nvSpPr>
            <p:cNvPr id="232" name="Shape 232"/>
            <p:cNvSpPr/>
            <p:nvPr/>
          </p:nvSpPr>
          <p:spPr>
            <a:xfrm>
              <a:off x="4778527" y="2013923"/>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33" name="Shape 233"/>
            <p:cNvSpPr/>
            <p:nvPr/>
          </p:nvSpPr>
          <p:spPr>
            <a:xfrm>
              <a:off x="6384095" y="1833110"/>
              <a:ext cx="2578930" cy="554432"/>
            </a:xfrm>
            <a:prstGeom prst="rect">
              <a:avLst/>
            </a:prstGeom>
            <a:solidFill>
              <a:srgbClr val="BFB1CF"/>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34" name="Shape 234"/>
            <p:cNvSpPr/>
            <p:nvPr/>
          </p:nvSpPr>
          <p:spPr>
            <a:xfrm>
              <a:off x="6384095" y="1833110"/>
              <a:ext cx="2578930" cy="554432"/>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35" name="Shape 235"/>
            <p:cNvSpPr/>
            <p:nvPr/>
          </p:nvSpPr>
          <p:spPr>
            <a:xfrm>
              <a:off x="6459244" y="2013923"/>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36" name="Shape 236"/>
            <p:cNvSpPr/>
            <p:nvPr/>
          </p:nvSpPr>
          <p:spPr>
            <a:xfrm>
              <a:off x="6676341" y="2013923"/>
              <a:ext cx="14986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进度规划审批意见书</a:t>
              </a:r>
            </a:p>
          </p:txBody>
        </p:sp>
        <p:sp>
          <p:nvSpPr>
            <p:cNvPr id="237" name="Shape 237"/>
            <p:cNvSpPr/>
            <p:nvPr/>
          </p:nvSpPr>
          <p:spPr>
            <a:xfrm>
              <a:off x="8674354" y="2013923"/>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38" name="Shape 238"/>
            <p:cNvSpPr/>
            <p:nvPr/>
          </p:nvSpPr>
          <p:spPr>
            <a:xfrm>
              <a:off x="941152" y="2638279"/>
              <a:ext cx="1573364" cy="580406"/>
            </a:xfrm>
            <a:prstGeom prst="rect">
              <a:avLst/>
            </a:prstGeom>
            <a:solidFill>
              <a:srgbClr val="98D0DE"/>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39" name="Shape 239"/>
            <p:cNvSpPr/>
            <p:nvPr/>
          </p:nvSpPr>
          <p:spPr>
            <a:xfrm>
              <a:off x="941152" y="2638279"/>
              <a:ext cx="1573364" cy="580406"/>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40" name="Shape 240"/>
            <p:cNvSpPr/>
            <p:nvPr/>
          </p:nvSpPr>
          <p:spPr>
            <a:xfrm>
              <a:off x="1282305" y="2824088"/>
              <a:ext cx="6731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系统设计</a:t>
              </a:r>
            </a:p>
          </p:txBody>
        </p:sp>
        <p:sp>
          <p:nvSpPr>
            <p:cNvPr id="241" name="Shape 241"/>
            <p:cNvSpPr/>
            <p:nvPr/>
          </p:nvSpPr>
          <p:spPr>
            <a:xfrm>
              <a:off x="3206361" y="2651266"/>
              <a:ext cx="2044536" cy="554432"/>
            </a:xfrm>
            <a:prstGeom prst="rect">
              <a:avLst/>
            </a:prstGeom>
            <a:solidFill>
              <a:srgbClr val="F8B57E"/>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42" name="Shape 242"/>
            <p:cNvSpPr/>
            <p:nvPr/>
          </p:nvSpPr>
          <p:spPr>
            <a:xfrm>
              <a:off x="3206361" y="2651266"/>
              <a:ext cx="2044536" cy="554432"/>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43" name="Shape 243"/>
            <p:cNvSpPr/>
            <p:nvPr/>
          </p:nvSpPr>
          <p:spPr>
            <a:xfrm>
              <a:off x="3446122" y="2824088"/>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44" name="Shape 244"/>
            <p:cNvSpPr/>
            <p:nvPr/>
          </p:nvSpPr>
          <p:spPr>
            <a:xfrm>
              <a:off x="3679919" y="2824088"/>
              <a:ext cx="8382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系统设计书</a:t>
              </a:r>
            </a:p>
          </p:txBody>
        </p:sp>
        <p:sp>
          <p:nvSpPr>
            <p:cNvPr id="245" name="Shape 245"/>
            <p:cNvSpPr/>
            <p:nvPr/>
          </p:nvSpPr>
          <p:spPr>
            <a:xfrm>
              <a:off x="4778527" y="2824088"/>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46" name="Shape 246"/>
            <p:cNvSpPr/>
            <p:nvPr/>
          </p:nvSpPr>
          <p:spPr>
            <a:xfrm>
              <a:off x="6368588" y="2644273"/>
              <a:ext cx="2609944" cy="832146"/>
            </a:xfrm>
            <a:prstGeom prst="rect">
              <a:avLst/>
            </a:prstGeom>
            <a:solidFill>
              <a:srgbClr val="BFB1CF"/>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47" name="Shape 247"/>
            <p:cNvSpPr/>
            <p:nvPr/>
          </p:nvSpPr>
          <p:spPr>
            <a:xfrm>
              <a:off x="6368588" y="2644273"/>
              <a:ext cx="2609944" cy="832146"/>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48" name="Shape 248"/>
            <p:cNvSpPr/>
            <p:nvPr/>
          </p:nvSpPr>
          <p:spPr>
            <a:xfrm>
              <a:off x="6459244" y="2740174"/>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49" name="Shape 249"/>
            <p:cNvSpPr/>
            <p:nvPr/>
          </p:nvSpPr>
          <p:spPr>
            <a:xfrm>
              <a:off x="6676341" y="2740174"/>
              <a:ext cx="14986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系统设计审批意见书</a:t>
              </a:r>
            </a:p>
          </p:txBody>
        </p:sp>
        <p:sp>
          <p:nvSpPr>
            <p:cNvPr id="250" name="Shape 250"/>
            <p:cNvSpPr/>
            <p:nvPr/>
          </p:nvSpPr>
          <p:spPr>
            <a:xfrm>
              <a:off x="8674354" y="2740174"/>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51" name="Shape 251"/>
            <p:cNvSpPr/>
            <p:nvPr/>
          </p:nvSpPr>
          <p:spPr>
            <a:xfrm>
              <a:off x="6459244" y="2963943"/>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52" name="Shape 252"/>
            <p:cNvSpPr/>
            <p:nvPr/>
          </p:nvSpPr>
          <p:spPr>
            <a:xfrm>
              <a:off x="6676341" y="2963943"/>
              <a:ext cx="16637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附对学员的系统设计书</a:t>
              </a:r>
            </a:p>
          </p:txBody>
        </p:sp>
        <p:sp>
          <p:nvSpPr>
            <p:cNvPr id="253" name="Shape 253"/>
            <p:cNvSpPr/>
            <p:nvPr/>
          </p:nvSpPr>
          <p:spPr>
            <a:xfrm>
              <a:off x="7341948" y="3186714"/>
              <a:ext cx="3429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评分</a:t>
              </a:r>
            </a:p>
          </p:txBody>
        </p:sp>
        <p:sp>
          <p:nvSpPr>
            <p:cNvPr id="254" name="Shape 254"/>
            <p:cNvSpPr/>
            <p:nvPr/>
          </p:nvSpPr>
          <p:spPr>
            <a:xfrm>
              <a:off x="7791649" y="3186714"/>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55" name="Shape 255"/>
            <p:cNvSpPr/>
            <p:nvPr/>
          </p:nvSpPr>
          <p:spPr>
            <a:xfrm>
              <a:off x="941152" y="3508383"/>
              <a:ext cx="1573364" cy="581405"/>
            </a:xfrm>
            <a:prstGeom prst="rect">
              <a:avLst/>
            </a:prstGeom>
            <a:solidFill>
              <a:srgbClr val="98D0DE"/>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56" name="Shape 256"/>
            <p:cNvSpPr/>
            <p:nvPr/>
          </p:nvSpPr>
          <p:spPr>
            <a:xfrm>
              <a:off x="941152" y="3508383"/>
              <a:ext cx="1573364" cy="581405"/>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57" name="Shape 257"/>
            <p:cNvSpPr/>
            <p:nvPr/>
          </p:nvSpPr>
          <p:spPr>
            <a:xfrm>
              <a:off x="1065208" y="3703182"/>
              <a:ext cx="10033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系统开发测试</a:t>
              </a:r>
            </a:p>
          </p:txBody>
        </p:sp>
        <p:sp>
          <p:nvSpPr>
            <p:cNvPr id="258" name="Shape 258"/>
            <p:cNvSpPr/>
            <p:nvPr/>
          </p:nvSpPr>
          <p:spPr>
            <a:xfrm>
              <a:off x="3206361" y="3443450"/>
              <a:ext cx="2044536" cy="355637"/>
            </a:xfrm>
            <a:prstGeom prst="rect">
              <a:avLst/>
            </a:prstGeom>
            <a:solidFill>
              <a:srgbClr val="F8B57E"/>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59" name="Shape 259"/>
            <p:cNvSpPr/>
            <p:nvPr/>
          </p:nvSpPr>
          <p:spPr>
            <a:xfrm>
              <a:off x="3206361" y="3443450"/>
              <a:ext cx="2044536" cy="355637"/>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60" name="Shape 260"/>
            <p:cNvSpPr/>
            <p:nvPr/>
          </p:nvSpPr>
          <p:spPr>
            <a:xfrm>
              <a:off x="3563021" y="3522369"/>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61" name="Shape 261"/>
            <p:cNvSpPr/>
            <p:nvPr/>
          </p:nvSpPr>
          <p:spPr>
            <a:xfrm>
              <a:off x="3778925" y="3522369"/>
              <a:ext cx="6731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系统源码</a:t>
              </a:r>
            </a:p>
          </p:txBody>
        </p:sp>
        <p:sp>
          <p:nvSpPr>
            <p:cNvPr id="262" name="Shape 262"/>
            <p:cNvSpPr/>
            <p:nvPr/>
          </p:nvSpPr>
          <p:spPr>
            <a:xfrm>
              <a:off x="4678329" y="3522369"/>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63" name="Shape 263"/>
            <p:cNvSpPr/>
            <p:nvPr/>
          </p:nvSpPr>
          <p:spPr>
            <a:xfrm>
              <a:off x="3206361" y="3753131"/>
              <a:ext cx="2044536" cy="355637"/>
            </a:xfrm>
            <a:prstGeom prst="rect">
              <a:avLst/>
            </a:prstGeom>
            <a:solidFill>
              <a:srgbClr val="F8B57E"/>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64" name="Shape 264"/>
            <p:cNvSpPr/>
            <p:nvPr/>
          </p:nvSpPr>
          <p:spPr>
            <a:xfrm>
              <a:off x="3206361" y="3753131"/>
              <a:ext cx="2044536" cy="355637"/>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65" name="Shape 265"/>
            <p:cNvSpPr/>
            <p:nvPr/>
          </p:nvSpPr>
          <p:spPr>
            <a:xfrm>
              <a:off x="3446122" y="3829052"/>
              <a:ext cx="11684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系统可执行文件</a:t>
              </a:r>
            </a:p>
          </p:txBody>
        </p:sp>
        <p:sp>
          <p:nvSpPr>
            <p:cNvPr id="266" name="Shape 266"/>
            <p:cNvSpPr/>
            <p:nvPr/>
          </p:nvSpPr>
          <p:spPr>
            <a:xfrm>
              <a:off x="941152" y="4379485"/>
              <a:ext cx="1573364" cy="448541"/>
            </a:xfrm>
            <a:prstGeom prst="rect">
              <a:avLst/>
            </a:prstGeom>
            <a:solidFill>
              <a:srgbClr val="98D0DE"/>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67" name="Shape 267"/>
            <p:cNvSpPr/>
            <p:nvPr/>
          </p:nvSpPr>
          <p:spPr>
            <a:xfrm>
              <a:off x="941152" y="4379485"/>
              <a:ext cx="1573364" cy="448541"/>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68" name="Shape 268"/>
            <p:cNvSpPr/>
            <p:nvPr/>
          </p:nvSpPr>
          <p:spPr>
            <a:xfrm>
              <a:off x="1282305" y="4499361"/>
              <a:ext cx="6731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项目提交</a:t>
              </a:r>
            </a:p>
          </p:txBody>
        </p:sp>
        <p:sp>
          <p:nvSpPr>
            <p:cNvPr id="269" name="Shape 269"/>
            <p:cNvSpPr/>
            <p:nvPr/>
          </p:nvSpPr>
          <p:spPr>
            <a:xfrm>
              <a:off x="3206361" y="4115757"/>
              <a:ext cx="2044536" cy="355637"/>
            </a:xfrm>
            <a:prstGeom prst="rect">
              <a:avLst/>
            </a:prstGeom>
            <a:solidFill>
              <a:srgbClr val="F8B57E"/>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70" name="Shape 270"/>
            <p:cNvSpPr/>
            <p:nvPr/>
          </p:nvSpPr>
          <p:spPr>
            <a:xfrm>
              <a:off x="3206361" y="4115757"/>
              <a:ext cx="2044536" cy="355637"/>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71" name="Shape 271"/>
            <p:cNvSpPr/>
            <p:nvPr/>
          </p:nvSpPr>
          <p:spPr>
            <a:xfrm>
              <a:off x="3563021" y="4192678"/>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72" name="Shape 272"/>
            <p:cNvSpPr/>
            <p:nvPr/>
          </p:nvSpPr>
          <p:spPr>
            <a:xfrm>
              <a:off x="3778925" y="4192678"/>
              <a:ext cx="6731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用户手册</a:t>
              </a:r>
            </a:p>
          </p:txBody>
        </p:sp>
        <p:sp>
          <p:nvSpPr>
            <p:cNvPr id="273" name="Shape 273"/>
            <p:cNvSpPr/>
            <p:nvPr/>
          </p:nvSpPr>
          <p:spPr>
            <a:xfrm>
              <a:off x="4678329" y="4192678"/>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74" name="Shape 274"/>
            <p:cNvSpPr/>
            <p:nvPr/>
          </p:nvSpPr>
          <p:spPr>
            <a:xfrm>
              <a:off x="3206361" y="4424439"/>
              <a:ext cx="2044536" cy="356636"/>
            </a:xfrm>
            <a:prstGeom prst="rect">
              <a:avLst/>
            </a:prstGeom>
            <a:solidFill>
              <a:srgbClr val="F8B57E"/>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75" name="Shape 275"/>
            <p:cNvSpPr/>
            <p:nvPr/>
          </p:nvSpPr>
          <p:spPr>
            <a:xfrm>
              <a:off x="3206361" y="4424439"/>
              <a:ext cx="2044536" cy="356636"/>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76" name="Shape 276"/>
            <p:cNvSpPr/>
            <p:nvPr/>
          </p:nvSpPr>
          <p:spPr>
            <a:xfrm>
              <a:off x="3345923" y="4499361"/>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77" name="Shape 277"/>
            <p:cNvSpPr/>
            <p:nvPr/>
          </p:nvSpPr>
          <p:spPr>
            <a:xfrm>
              <a:off x="3563021" y="4499361"/>
              <a:ext cx="10033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项目完成概况</a:t>
              </a:r>
            </a:p>
          </p:txBody>
        </p:sp>
        <p:sp>
          <p:nvSpPr>
            <p:cNvPr id="278" name="Shape 278"/>
            <p:cNvSpPr/>
            <p:nvPr/>
          </p:nvSpPr>
          <p:spPr>
            <a:xfrm>
              <a:off x="4894233" y="4499361"/>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79" name="Shape 279"/>
            <p:cNvSpPr/>
            <p:nvPr/>
          </p:nvSpPr>
          <p:spPr>
            <a:xfrm>
              <a:off x="6319681" y="4337528"/>
              <a:ext cx="2800799" cy="527460"/>
            </a:xfrm>
            <a:prstGeom prst="rect">
              <a:avLst/>
            </a:prstGeom>
            <a:solidFill>
              <a:srgbClr val="BFB1CF"/>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80" name="Shape 280"/>
            <p:cNvSpPr/>
            <p:nvPr/>
          </p:nvSpPr>
          <p:spPr>
            <a:xfrm>
              <a:off x="6319681" y="4337528"/>
              <a:ext cx="2800799" cy="527460"/>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81" name="Shape 281"/>
            <p:cNvSpPr/>
            <p:nvPr/>
          </p:nvSpPr>
          <p:spPr>
            <a:xfrm>
              <a:off x="6393638" y="4499361"/>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82" name="Shape 282"/>
            <p:cNvSpPr/>
            <p:nvPr/>
          </p:nvSpPr>
          <p:spPr>
            <a:xfrm>
              <a:off x="6609542" y="4499361"/>
              <a:ext cx="16637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学员编码情况汇总报告</a:t>
              </a:r>
            </a:p>
          </p:txBody>
        </p:sp>
        <p:sp>
          <p:nvSpPr>
            <p:cNvPr id="283" name="Shape 283"/>
            <p:cNvSpPr/>
            <p:nvPr/>
          </p:nvSpPr>
          <p:spPr>
            <a:xfrm>
              <a:off x="8823459" y="4499361"/>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84" name="Shape 284"/>
            <p:cNvSpPr/>
            <p:nvPr/>
          </p:nvSpPr>
          <p:spPr>
            <a:xfrm>
              <a:off x="941152" y="5183657"/>
              <a:ext cx="1573364" cy="448541"/>
            </a:xfrm>
            <a:prstGeom prst="rect">
              <a:avLst/>
            </a:prstGeom>
            <a:solidFill>
              <a:srgbClr val="98D0DE"/>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85" name="Shape 285"/>
            <p:cNvSpPr/>
            <p:nvPr/>
          </p:nvSpPr>
          <p:spPr>
            <a:xfrm>
              <a:off x="941152" y="5183657"/>
              <a:ext cx="1573364" cy="448541"/>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86" name="Shape 286"/>
            <p:cNvSpPr/>
            <p:nvPr/>
          </p:nvSpPr>
          <p:spPr>
            <a:xfrm>
              <a:off x="1282305" y="5309527"/>
              <a:ext cx="6731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项目结项</a:t>
              </a:r>
            </a:p>
          </p:txBody>
        </p:sp>
        <p:sp>
          <p:nvSpPr>
            <p:cNvPr id="287" name="Shape 287"/>
            <p:cNvSpPr/>
            <p:nvPr/>
          </p:nvSpPr>
          <p:spPr>
            <a:xfrm>
              <a:off x="3206361" y="5210629"/>
              <a:ext cx="2044536" cy="435555"/>
            </a:xfrm>
            <a:prstGeom prst="rect">
              <a:avLst/>
            </a:prstGeom>
            <a:solidFill>
              <a:srgbClr val="F8B57E"/>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88" name="Shape 288"/>
            <p:cNvSpPr/>
            <p:nvPr/>
          </p:nvSpPr>
          <p:spPr>
            <a:xfrm>
              <a:off x="3206361" y="5210629"/>
              <a:ext cx="2044536" cy="435555"/>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289" name="Shape 289"/>
            <p:cNvSpPr/>
            <p:nvPr/>
          </p:nvSpPr>
          <p:spPr>
            <a:xfrm>
              <a:off x="3396023" y="5323512"/>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90" name="Shape 290"/>
            <p:cNvSpPr/>
            <p:nvPr/>
          </p:nvSpPr>
          <p:spPr>
            <a:xfrm>
              <a:off x="3613120" y="5323512"/>
              <a:ext cx="6731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项目总结</a:t>
              </a:r>
            </a:p>
          </p:txBody>
        </p:sp>
        <p:sp>
          <p:nvSpPr>
            <p:cNvPr id="291" name="Shape 291"/>
            <p:cNvSpPr/>
            <p:nvPr/>
          </p:nvSpPr>
          <p:spPr>
            <a:xfrm>
              <a:off x="4511331" y="5323512"/>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292" name="Shape 292"/>
            <p:cNvSpPr/>
            <p:nvPr/>
          </p:nvSpPr>
          <p:spPr>
            <a:xfrm>
              <a:off x="4728428" y="5323512"/>
              <a:ext cx="292678" cy="190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Calibri"/>
                  <a:ea typeface="Calibri"/>
                  <a:cs typeface="Calibri"/>
                  <a:sym typeface="Calibri"/>
                </a:defRPr>
              </a:lvl1pPr>
            </a:lstStyle>
            <a:p>
              <a:pPr/>
              <a:r>
                <a:t>PPT</a:t>
              </a:r>
            </a:p>
          </p:txBody>
        </p:sp>
        <p:sp>
          <p:nvSpPr>
            <p:cNvPr id="293" name="Shape 293"/>
            <p:cNvSpPr/>
            <p:nvPr/>
          </p:nvSpPr>
          <p:spPr>
            <a:xfrm>
              <a:off x="1444532" y="1556395"/>
              <a:ext cx="565411" cy="2637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11864"/>
                  </a:lnTo>
                  <a:lnTo>
                    <a:pt x="14446" y="11864"/>
                  </a:lnTo>
                  <a:lnTo>
                    <a:pt x="14446" y="0"/>
                  </a:lnTo>
                  <a:lnTo>
                    <a:pt x="7109" y="0"/>
                  </a:lnTo>
                  <a:lnTo>
                    <a:pt x="7109" y="11864"/>
                  </a:lnTo>
                  <a:lnTo>
                    <a:pt x="0" y="11864"/>
                  </a:lnTo>
                  <a:lnTo>
                    <a:pt x="10800" y="21600"/>
                  </a:lnTo>
                  <a:close/>
                </a:path>
              </a:pathLst>
            </a:custGeom>
            <a:solidFill>
              <a:srgbClr val="DDE2CD"/>
            </a:solidFill>
            <a:ln w="12700" cap="flat">
              <a:noFill/>
              <a:miter lim="400000"/>
            </a:ln>
            <a:effectLst/>
          </p:spPr>
          <p:txBody>
            <a:bodyPr wrap="square" lIns="45718" tIns="45718" rIns="45718" bIns="45718" numCol="1" anchor="t">
              <a:noAutofit/>
            </a:bodyPr>
            <a:lstStyle/>
            <a:p>
              <a:pPr>
                <a:defRPr>
                  <a:latin typeface="+mj-lt"/>
                  <a:ea typeface="+mj-ea"/>
                  <a:cs typeface="+mj-cs"/>
                  <a:sym typeface="Arial"/>
                </a:defRPr>
              </a:pPr>
            </a:p>
          </p:txBody>
        </p:sp>
        <p:sp>
          <p:nvSpPr>
            <p:cNvPr id="294" name="Shape 294"/>
            <p:cNvSpPr/>
            <p:nvPr/>
          </p:nvSpPr>
          <p:spPr>
            <a:xfrm>
              <a:off x="1444532" y="1556395"/>
              <a:ext cx="565411" cy="2637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11864"/>
                  </a:lnTo>
                  <a:lnTo>
                    <a:pt x="14446" y="11864"/>
                  </a:lnTo>
                  <a:lnTo>
                    <a:pt x="14446" y="0"/>
                  </a:lnTo>
                  <a:lnTo>
                    <a:pt x="7109" y="0"/>
                  </a:lnTo>
                  <a:lnTo>
                    <a:pt x="7109" y="11864"/>
                  </a:lnTo>
                  <a:lnTo>
                    <a:pt x="0" y="11864"/>
                  </a:lnTo>
                  <a:lnTo>
                    <a:pt x="10800" y="21600"/>
                  </a:lnTo>
                  <a:close/>
                </a:path>
              </a:pathLst>
            </a:custGeom>
            <a:noFill/>
            <a:ln w="3175" cap="rnd">
              <a:solidFill>
                <a:srgbClr val="000000"/>
              </a:solidFill>
              <a:prstDash val="solid"/>
              <a:miter lim="800000"/>
            </a:ln>
            <a:effectLst/>
          </p:spPr>
          <p:txBody>
            <a:bodyPr wrap="square" lIns="45718" tIns="45718" rIns="45718" bIns="45718" numCol="1" anchor="t">
              <a:noAutofit/>
            </a:bodyPr>
            <a:lstStyle/>
            <a:p>
              <a:pPr>
                <a:defRPr>
                  <a:latin typeface="+mj-lt"/>
                  <a:ea typeface="+mj-ea"/>
                  <a:cs typeface="+mj-cs"/>
                  <a:sym typeface="Arial"/>
                </a:defRPr>
              </a:pPr>
            </a:p>
          </p:txBody>
        </p:sp>
        <p:sp>
          <p:nvSpPr>
            <p:cNvPr id="295" name="Shape 295"/>
            <p:cNvSpPr/>
            <p:nvPr/>
          </p:nvSpPr>
          <p:spPr>
            <a:xfrm>
              <a:off x="1444532" y="2401523"/>
              <a:ext cx="565411" cy="236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11848"/>
                  </a:lnTo>
                  <a:lnTo>
                    <a:pt x="14446" y="11848"/>
                  </a:lnTo>
                  <a:lnTo>
                    <a:pt x="14446" y="0"/>
                  </a:lnTo>
                  <a:lnTo>
                    <a:pt x="7109" y="0"/>
                  </a:lnTo>
                  <a:lnTo>
                    <a:pt x="7109" y="11848"/>
                  </a:lnTo>
                  <a:lnTo>
                    <a:pt x="0" y="11848"/>
                  </a:lnTo>
                  <a:lnTo>
                    <a:pt x="10800" y="21600"/>
                  </a:lnTo>
                  <a:close/>
                </a:path>
              </a:pathLst>
            </a:custGeom>
            <a:solidFill>
              <a:srgbClr val="DDE2CD"/>
            </a:solidFill>
            <a:ln w="12700" cap="flat">
              <a:noFill/>
              <a:miter lim="400000"/>
            </a:ln>
            <a:effectLst/>
          </p:spPr>
          <p:txBody>
            <a:bodyPr wrap="square" lIns="45718" tIns="45718" rIns="45718" bIns="45718" numCol="1" anchor="t">
              <a:noAutofit/>
            </a:bodyPr>
            <a:lstStyle/>
            <a:p>
              <a:pPr>
                <a:defRPr>
                  <a:latin typeface="+mj-lt"/>
                  <a:ea typeface="+mj-ea"/>
                  <a:cs typeface="+mj-cs"/>
                  <a:sym typeface="Arial"/>
                </a:defRPr>
              </a:pPr>
            </a:p>
          </p:txBody>
        </p:sp>
        <p:sp>
          <p:nvSpPr>
            <p:cNvPr id="296" name="Shape 296"/>
            <p:cNvSpPr/>
            <p:nvPr/>
          </p:nvSpPr>
          <p:spPr>
            <a:xfrm>
              <a:off x="1444532" y="2401523"/>
              <a:ext cx="565411" cy="236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11848"/>
                  </a:lnTo>
                  <a:lnTo>
                    <a:pt x="14446" y="11848"/>
                  </a:lnTo>
                  <a:lnTo>
                    <a:pt x="14446" y="0"/>
                  </a:lnTo>
                  <a:lnTo>
                    <a:pt x="7109" y="0"/>
                  </a:lnTo>
                  <a:lnTo>
                    <a:pt x="7109" y="11848"/>
                  </a:lnTo>
                  <a:lnTo>
                    <a:pt x="0" y="11848"/>
                  </a:lnTo>
                  <a:lnTo>
                    <a:pt x="10800" y="21600"/>
                  </a:lnTo>
                  <a:close/>
                </a:path>
              </a:pathLst>
            </a:custGeom>
            <a:noFill/>
            <a:ln w="3175" cap="rnd">
              <a:solidFill>
                <a:srgbClr val="000000"/>
              </a:solidFill>
              <a:prstDash val="solid"/>
              <a:miter lim="800000"/>
            </a:ln>
            <a:effectLst/>
          </p:spPr>
          <p:txBody>
            <a:bodyPr wrap="square" lIns="45718" tIns="45718" rIns="45718" bIns="45718" numCol="1" anchor="t">
              <a:noAutofit/>
            </a:bodyPr>
            <a:lstStyle/>
            <a:p>
              <a:pPr>
                <a:defRPr>
                  <a:latin typeface="+mj-lt"/>
                  <a:ea typeface="+mj-ea"/>
                  <a:cs typeface="+mj-cs"/>
                  <a:sym typeface="Arial"/>
                </a:defRPr>
              </a:pPr>
            </a:p>
          </p:txBody>
        </p:sp>
        <p:sp>
          <p:nvSpPr>
            <p:cNvPr id="297" name="Shape 297"/>
            <p:cNvSpPr/>
            <p:nvPr/>
          </p:nvSpPr>
          <p:spPr>
            <a:xfrm>
              <a:off x="1444532" y="3218681"/>
              <a:ext cx="565411" cy="289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11917"/>
                  </a:lnTo>
                  <a:lnTo>
                    <a:pt x="14446" y="11917"/>
                  </a:lnTo>
                  <a:lnTo>
                    <a:pt x="14446" y="0"/>
                  </a:lnTo>
                  <a:lnTo>
                    <a:pt x="7109" y="0"/>
                  </a:lnTo>
                  <a:lnTo>
                    <a:pt x="7109" y="11917"/>
                  </a:lnTo>
                  <a:lnTo>
                    <a:pt x="0" y="11917"/>
                  </a:lnTo>
                  <a:lnTo>
                    <a:pt x="10800" y="21600"/>
                  </a:lnTo>
                  <a:close/>
                </a:path>
              </a:pathLst>
            </a:custGeom>
            <a:solidFill>
              <a:srgbClr val="DDE2CD"/>
            </a:solidFill>
            <a:ln w="12700" cap="flat">
              <a:noFill/>
              <a:miter lim="400000"/>
            </a:ln>
            <a:effectLst/>
          </p:spPr>
          <p:txBody>
            <a:bodyPr wrap="square" lIns="45718" tIns="45718" rIns="45718" bIns="45718" numCol="1" anchor="t">
              <a:noAutofit/>
            </a:bodyPr>
            <a:lstStyle/>
            <a:p>
              <a:pPr>
                <a:defRPr>
                  <a:latin typeface="+mj-lt"/>
                  <a:ea typeface="+mj-ea"/>
                  <a:cs typeface="+mj-cs"/>
                  <a:sym typeface="Arial"/>
                </a:defRPr>
              </a:pPr>
            </a:p>
          </p:txBody>
        </p:sp>
        <p:sp>
          <p:nvSpPr>
            <p:cNvPr id="298" name="Shape 298"/>
            <p:cNvSpPr/>
            <p:nvPr/>
          </p:nvSpPr>
          <p:spPr>
            <a:xfrm>
              <a:off x="1444532" y="3218681"/>
              <a:ext cx="565411" cy="289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11917"/>
                  </a:lnTo>
                  <a:lnTo>
                    <a:pt x="14446" y="11917"/>
                  </a:lnTo>
                  <a:lnTo>
                    <a:pt x="14446" y="0"/>
                  </a:lnTo>
                  <a:lnTo>
                    <a:pt x="7109" y="0"/>
                  </a:lnTo>
                  <a:lnTo>
                    <a:pt x="7109" y="11917"/>
                  </a:lnTo>
                  <a:lnTo>
                    <a:pt x="0" y="11917"/>
                  </a:lnTo>
                  <a:lnTo>
                    <a:pt x="10800" y="21600"/>
                  </a:lnTo>
                  <a:close/>
                </a:path>
              </a:pathLst>
            </a:custGeom>
            <a:noFill/>
            <a:ln w="3175" cap="rnd">
              <a:solidFill>
                <a:srgbClr val="000000"/>
              </a:solidFill>
              <a:prstDash val="solid"/>
              <a:miter lim="800000"/>
            </a:ln>
            <a:effectLst/>
          </p:spPr>
          <p:txBody>
            <a:bodyPr wrap="square" lIns="45718" tIns="45718" rIns="45718" bIns="45718" numCol="1" anchor="t">
              <a:noAutofit/>
            </a:bodyPr>
            <a:lstStyle/>
            <a:p>
              <a:pPr>
                <a:defRPr>
                  <a:latin typeface="+mj-lt"/>
                  <a:ea typeface="+mj-ea"/>
                  <a:cs typeface="+mj-cs"/>
                  <a:sym typeface="Arial"/>
                </a:defRPr>
              </a:pPr>
            </a:p>
          </p:txBody>
        </p:sp>
        <p:sp>
          <p:nvSpPr>
            <p:cNvPr id="299" name="Shape 299"/>
            <p:cNvSpPr/>
            <p:nvPr/>
          </p:nvSpPr>
          <p:spPr>
            <a:xfrm>
              <a:off x="1444532" y="4089784"/>
              <a:ext cx="565411" cy="289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11917"/>
                  </a:lnTo>
                  <a:lnTo>
                    <a:pt x="14446" y="11917"/>
                  </a:lnTo>
                  <a:lnTo>
                    <a:pt x="14446" y="0"/>
                  </a:lnTo>
                  <a:lnTo>
                    <a:pt x="7109" y="0"/>
                  </a:lnTo>
                  <a:lnTo>
                    <a:pt x="7109" y="11917"/>
                  </a:lnTo>
                  <a:lnTo>
                    <a:pt x="0" y="11917"/>
                  </a:lnTo>
                  <a:lnTo>
                    <a:pt x="10800" y="21600"/>
                  </a:lnTo>
                  <a:close/>
                </a:path>
              </a:pathLst>
            </a:custGeom>
            <a:solidFill>
              <a:srgbClr val="DDE2CD"/>
            </a:solidFill>
            <a:ln w="12700" cap="flat">
              <a:noFill/>
              <a:miter lim="400000"/>
            </a:ln>
            <a:effectLst/>
          </p:spPr>
          <p:txBody>
            <a:bodyPr wrap="square" lIns="45718" tIns="45718" rIns="45718" bIns="45718" numCol="1" anchor="t">
              <a:noAutofit/>
            </a:bodyPr>
            <a:lstStyle/>
            <a:p>
              <a:pPr>
                <a:defRPr>
                  <a:latin typeface="+mj-lt"/>
                  <a:ea typeface="+mj-ea"/>
                  <a:cs typeface="+mj-cs"/>
                  <a:sym typeface="Arial"/>
                </a:defRPr>
              </a:pPr>
            </a:p>
          </p:txBody>
        </p:sp>
        <p:sp>
          <p:nvSpPr>
            <p:cNvPr id="300" name="Shape 300"/>
            <p:cNvSpPr/>
            <p:nvPr/>
          </p:nvSpPr>
          <p:spPr>
            <a:xfrm>
              <a:off x="1444532" y="4089784"/>
              <a:ext cx="565411" cy="2897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11917"/>
                  </a:lnTo>
                  <a:lnTo>
                    <a:pt x="14446" y="11917"/>
                  </a:lnTo>
                  <a:lnTo>
                    <a:pt x="14446" y="0"/>
                  </a:lnTo>
                  <a:lnTo>
                    <a:pt x="7109" y="0"/>
                  </a:lnTo>
                  <a:lnTo>
                    <a:pt x="7109" y="11917"/>
                  </a:lnTo>
                  <a:lnTo>
                    <a:pt x="0" y="11917"/>
                  </a:lnTo>
                  <a:lnTo>
                    <a:pt x="10800" y="21600"/>
                  </a:lnTo>
                  <a:close/>
                </a:path>
              </a:pathLst>
            </a:custGeom>
            <a:noFill/>
            <a:ln w="3175" cap="rnd">
              <a:solidFill>
                <a:srgbClr val="000000"/>
              </a:solidFill>
              <a:prstDash val="solid"/>
              <a:miter lim="800000"/>
            </a:ln>
            <a:effectLst/>
          </p:spPr>
          <p:txBody>
            <a:bodyPr wrap="square" lIns="45718" tIns="45718" rIns="45718" bIns="45718" numCol="1" anchor="t">
              <a:noAutofit/>
            </a:bodyPr>
            <a:lstStyle/>
            <a:p>
              <a:pPr>
                <a:defRPr>
                  <a:latin typeface="+mj-lt"/>
                  <a:ea typeface="+mj-ea"/>
                  <a:cs typeface="+mj-cs"/>
                  <a:sym typeface="Arial"/>
                </a:defRPr>
              </a:pPr>
            </a:p>
          </p:txBody>
        </p:sp>
        <p:sp>
          <p:nvSpPr>
            <p:cNvPr id="301" name="Shape 301"/>
            <p:cNvSpPr/>
            <p:nvPr/>
          </p:nvSpPr>
          <p:spPr>
            <a:xfrm>
              <a:off x="1444532" y="4828022"/>
              <a:ext cx="565411" cy="355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11892"/>
                  </a:lnTo>
                  <a:lnTo>
                    <a:pt x="14446" y="11892"/>
                  </a:lnTo>
                  <a:lnTo>
                    <a:pt x="14446" y="0"/>
                  </a:lnTo>
                  <a:lnTo>
                    <a:pt x="7109" y="0"/>
                  </a:lnTo>
                  <a:lnTo>
                    <a:pt x="7109" y="11892"/>
                  </a:lnTo>
                  <a:lnTo>
                    <a:pt x="0" y="11892"/>
                  </a:lnTo>
                  <a:lnTo>
                    <a:pt x="10800" y="21600"/>
                  </a:lnTo>
                  <a:close/>
                </a:path>
              </a:pathLst>
            </a:custGeom>
            <a:solidFill>
              <a:srgbClr val="DDE2CD"/>
            </a:solidFill>
            <a:ln w="12700" cap="flat">
              <a:noFill/>
              <a:miter lim="400000"/>
            </a:ln>
            <a:effectLst/>
          </p:spPr>
          <p:txBody>
            <a:bodyPr wrap="square" lIns="45718" tIns="45718" rIns="45718" bIns="45718" numCol="1" anchor="t">
              <a:noAutofit/>
            </a:bodyPr>
            <a:lstStyle/>
            <a:p>
              <a:pPr>
                <a:defRPr>
                  <a:latin typeface="+mj-lt"/>
                  <a:ea typeface="+mj-ea"/>
                  <a:cs typeface="+mj-cs"/>
                  <a:sym typeface="Arial"/>
                </a:defRPr>
              </a:pPr>
            </a:p>
          </p:txBody>
        </p:sp>
        <p:sp>
          <p:nvSpPr>
            <p:cNvPr id="302" name="Shape 302"/>
            <p:cNvSpPr/>
            <p:nvPr/>
          </p:nvSpPr>
          <p:spPr>
            <a:xfrm>
              <a:off x="1444532" y="4828022"/>
              <a:ext cx="565411" cy="355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21600" y="11892"/>
                  </a:lnTo>
                  <a:lnTo>
                    <a:pt x="14446" y="11892"/>
                  </a:lnTo>
                  <a:lnTo>
                    <a:pt x="14446" y="0"/>
                  </a:lnTo>
                  <a:lnTo>
                    <a:pt x="7109" y="0"/>
                  </a:lnTo>
                  <a:lnTo>
                    <a:pt x="7109" y="11892"/>
                  </a:lnTo>
                  <a:lnTo>
                    <a:pt x="0" y="11892"/>
                  </a:lnTo>
                  <a:lnTo>
                    <a:pt x="10800" y="21600"/>
                  </a:lnTo>
                  <a:close/>
                </a:path>
              </a:pathLst>
            </a:custGeom>
            <a:noFill/>
            <a:ln w="3175" cap="rnd">
              <a:solidFill>
                <a:srgbClr val="000000"/>
              </a:solidFill>
              <a:prstDash val="solid"/>
              <a:miter lim="800000"/>
            </a:ln>
            <a:effectLst/>
          </p:spPr>
          <p:txBody>
            <a:bodyPr wrap="square" lIns="45718" tIns="45718" rIns="45718" bIns="45718" numCol="1" anchor="t">
              <a:noAutofit/>
            </a:bodyPr>
            <a:lstStyle/>
            <a:p>
              <a:pPr>
                <a:defRPr>
                  <a:latin typeface="+mj-lt"/>
                  <a:ea typeface="+mj-ea"/>
                  <a:cs typeface="+mj-cs"/>
                  <a:sym typeface="Arial"/>
                </a:defRPr>
              </a:pPr>
            </a:p>
          </p:txBody>
        </p:sp>
        <p:sp>
          <p:nvSpPr>
            <p:cNvPr id="303" name="Shape 303"/>
            <p:cNvSpPr/>
            <p:nvPr/>
          </p:nvSpPr>
          <p:spPr>
            <a:xfrm>
              <a:off x="449700" y="2391534"/>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项</a:t>
              </a:r>
            </a:p>
          </p:txBody>
        </p:sp>
        <p:sp>
          <p:nvSpPr>
            <p:cNvPr id="304" name="Shape 304"/>
            <p:cNvSpPr/>
            <p:nvPr/>
          </p:nvSpPr>
          <p:spPr>
            <a:xfrm>
              <a:off x="449700" y="2670246"/>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目</a:t>
              </a:r>
            </a:p>
          </p:txBody>
        </p:sp>
        <p:sp>
          <p:nvSpPr>
            <p:cNvPr id="305" name="Shape 305"/>
            <p:cNvSpPr/>
            <p:nvPr/>
          </p:nvSpPr>
          <p:spPr>
            <a:xfrm>
              <a:off x="449700" y="2935972"/>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周</a:t>
              </a:r>
            </a:p>
          </p:txBody>
        </p:sp>
        <p:sp>
          <p:nvSpPr>
            <p:cNvPr id="306" name="Shape 306"/>
            <p:cNvSpPr/>
            <p:nvPr/>
          </p:nvSpPr>
          <p:spPr>
            <a:xfrm>
              <a:off x="449700" y="3200699"/>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期</a:t>
              </a:r>
            </a:p>
          </p:txBody>
        </p:sp>
        <p:sp>
          <p:nvSpPr>
            <p:cNvPr id="307" name="Shape 307"/>
            <p:cNvSpPr/>
            <p:nvPr/>
          </p:nvSpPr>
          <p:spPr>
            <a:xfrm flipH="1">
              <a:off x="238568" y="1819124"/>
              <a:ext cx="693046" cy="4"/>
            </a:xfrm>
            <a:prstGeom prst="line">
              <a:avLst/>
            </a:prstGeom>
            <a:noFill/>
            <a:ln w="3175" cap="rnd">
              <a:solidFill>
                <a:srgbClr val="000000"/>
              </a:solidFill>
              <a:prstDash val="solid"/>
              <a:miter lim="800000"/>
            </a:ln>
            <a:effectLst/>
          </p:spPr>
          <p:txBody>
            <a:bodyPr wrap="square" lIns="45718" tIns="45718" rIns="45718" bIns="45718" numCol="1" anchor="t">
              <a:noAutofit/>
            </a:bodyPr>
            <a:lstStyle/>
            <a:p>
              <a:pPr/>
            </a:p>
          </p:txBody>
        </p:sp>
        <p:sp>
          <p:nvSpPr>
            <p:cNvPr id="308" name="Shape 308"/>
            <p:cNvSpPr/>
            <p:nvPr/>
          </p:nvSpPr>
          <p:spPr>
            <a:xfrm flipH="1">
              <a:off x="248111" y="4828022"/>
              <a:ext cx="693045" cy="4"/>
            </a:xfrm>
            <a:prstGeom prst="line">
              <a:avLst/>
            </a:prstGeom>
            <a:noFill/>
            <a:ln w="3175" cap="rnd">
              <a:solidFill>
                <a:srgbClr val="000000"/>
              </a:solidFill>
              <a:prstDash val="solid"/>
              <a:miter lim="800000"/>
            </a:ln>
            <a:effectLst/>
          </p:spPr>
          <p:txBody>
            <a:bodyPr wrap="square" lIns="45718" tIns="45718" rIns="45718" bIns="45718" numCol="1" anchor="t">
              <a:noAutofit/>
            </a:bodyPr>
            <a:lstStyle/>
            <a:p>
              <a:pPr/>
            </a:p>
          </p:txBody>
        </p:sp>
        <p:sp>
          <p:nvSpPr>
            <p:cNvPr id="309" name="Shape 309"/>
            <p:cNvSpPr/>
            <p:nvPr/>
          </p:nvSpPr>
          <p:spPr>
            <a:xfrm>
              <a:off x="941152" y="329660"/>
              <a:ext cx="1573364" cy="448541"/>
            </a:xfrm>
            <a:prstGeom prst="rect">
              <a:avLst/>
            </a:prstGeom>
            <a:solidFill>
              <a:srgbClr val="98D0DE"/>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310" name="Shape 310"/>
            <p:cNvSpPr/>
            <p:nvPr/>
          </p:nvSpPr>
          <p:spPr>
            <a:xfrm>
              <a:off x="941152" y="329660"/>
              <a:ext cx="1573364" cy="448541"/>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311" name="Shape 311"/>
            <p:cNvSpPr/>
            <p:nvPr/>
          </p:nvSpPr>
          <p:spPr>
            <a:xfrm>
              <a:off x="1065208" y="450535"/>
              <a:ext cx="10033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项目开发流程</a:t>
              </a:r>
            </a:p>
          </p:txBody>
        </p:sp>
        <p:sp>
          <p:nvSpPr>
            <p:cNvPr id="312" name="Shape 312"/>
            <p:cNvSpPr/>
            <p:nvPr/>
          </p:nvSpPr>
          <p:spPr>
            <a:xfrm>
              <a:off x="3206361" y="276714"/>
              <a:ext cx="2044536" cy="553434"/>
            </a:xfrm>
            <a:prstGeom prst="rect">
              <a:avLst/>
            </a:prstGeom>
            <a:solidFill>
              <a:srgbClr val="F8B57E"/>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313" name="Shape 313"/>
            <p:cNvSpPr/>
            <p:nvPr/>
          </p:nvSpPr>
          <p:spPr>
            <a:xfrm>
              <a:off x="3206361" y="276714"/>
              <a:ext cx="2044536" cy="553434"/>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314" name="Shape 314"/>
            <p:cNvSpPr/>
            <p:nvPr/>
          </p:nvSpPr>
          <p:spPr>
            <a:xfrm>
              <a:off x="3563021" y="338650"/>
              <a:ext cx="10033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学员输出文档</a:t>
              </a:r>
            </a:p>
          </p:txBody>
        </p:sp>
        <p:sp>
          <p:nvSpPr>
            <p:cNvPr id="315" name="Shape 315"/>
            <p:cNvSpPr/>
            <p:nvPr/>
          </p:nvSpPr>
          <p:spPr>
            <a:xfrm>
              <a:off x="3895824" y="562420"/>
              <a:ext cx="5080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和源码</a:t>
              </a:r>
            </a:p>
          </p:txBody>
        </p:sp>
        <p:sp>
          <p:nvSpPr>
            <p:cNvPr id="316" name="Shape 316"/>
            <p:cNvSpPr/>
            <p:nvPr/>
          </p:nvSpPr>
          <p:spPr>
            <a:xfrm>
              <a:off x="6415109" y="342646"/>
              <a:ext cx="2578930" cy="422569"/>
            </a:xfrm>
            <a:prstGeom prst="rect">
              <a:avLst/>
            </a:prstGeom>
            <a:solidFill>
              <a:srgbClr val="BFB1CF"/>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317" name="Shape 317"/>
            <p:cNvSpPr/>
            <p:nvPr/>
          </p:nvSpPr>
          <p:spPr>
            <a:xfrm>
              <a:off x="6415109" y="342646"/>
              <a:ext cx="2578930" cy="422569"/>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318" name="Shape 318"/>
            <p:cNvSpPr/>
            <p:nvPr/>
          </p:nvSpPr>
          <p:spPr>
            <a:xfrm>
              <a:off x="6808747" y="450535"/>
              <a:ext cx="13335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任课老师输出文档</a:t>
              </a:r>
            </a:p>
          </p:txBody>
        </p:sp>
        <p:sp>
          <p:nvSpPr>
            <p:cNvPr id="319" name="Shape 319"/>
            <p:cNvSpPr/>
            <p:nvPr/>
          </p:nvSpPr>
          <p:spPr>
            <a:xfrm>
              <a:off x="2742345" y="242749"/>
              <a:ext cx="3318493" cy="5529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522"/>
                  </a:moveTo>
                  <a:lnTo>
                    <a:pt x="0" y="20420"/>
                  </a:lnTo>
                  <a:cubicBezTo>
                    <a:pt x="0" y="20376"/>
                    <a:pt x="68" y="20342"/>
                    <a:pt x="156" y="20342"/>
                  </a:cubicBezTo>
                  <a:cubicBezTo>
                    <a:pt x="237" y="20342"/>
                    <a:pt x="311" y="20376"/>
                    <a:pt x="311" y="20420"/>
                  </a:cubicBezTo>
                  <a:lnTo>
                    <a:pt x="311" y="21522"/>
                  </a:lnTo>
                  <a:cubicBezTo>
                    <a:pt x="311" y="21562"/>
                    <a:pt x="237" y="21600"/>
                    <a:pt x="156" y="21600"/>
                  </a:cubicBezTo>
                  <a:cubicBezTo>
                    <a:pt x="68" y="21600"/>
                    <a:pt x="0" y="21562"/>
                    <a:pt x="0" y="21522"/>
                  </a:cubicBezTo>
                  <a:close/>
                  <a:moveTo>
                    <a:pt x="0" y="19636"/>
                  </a:moveTo>
                  <a:lnTo>
                    <a:pt x="0" y="18535"/>
                  </a:lnTo>
                  <a:cubicBezTo>
                    <a:pt x="0" y="18491"/>
                    <a:pt x="68" y="18457"/>
                    <a:pt x="156" y="18457"/>
                  </a:cubicBezTo>
                  <a:cubicBezTo>
                    <a:pt x="237" y="18457"/>
                    <a:pt x="311" y="18491"/>
                    <a:pt x="311" y="18535"/>
                  </a:cubicBezTo>
                  <a:lnTo>
                    <a:pt x="311" y="19636"/>
                  </a:lnTo>
                  <a:cubicBezTo>
                    <a:pt x="311" y="19677"/>
                    <a:pt x="237" y="19715"/>
                    <a:pt x="156" y="19715"/>
                  </a:cubicBezTo>
                  <a:cubicBezTo>
                    <a:pt x="68" y="19715"/>
                    <a:pt x="0" y="19677"/>
                    <a:pt x="0" y="19636"/>
                  </a:cubicBezTo>
                  <a:close/>
                  <a:moveTo>
                    <a:pt x="0" y="17751"/>
                  </a:moveTo>
                  <a:lnTo>
                    <a:pt x="0" y="16650"/>
                  </a:lnTo>
                  <a:cubicBezTo>
                    <a:pt x="0" y="16606"/>
                    <a:pt x="68" y="16572"/>
                    <a:pt x="156" y="16572"/>
                  </a:cubicBezTo>
                  <a:cubicBezTo>
                    <a:pt x="237" y="16572"/>
                    <a:pt x="311" y="16606"/>
                    <a:pt x="311" y="16650"/>
                  </a:cubicBezTo>
                  <a:lnTo>
                    <a:pt x="311" y="17751"/>
                  </a:lnTo>
                  <a:cubicBezTo>
                    <a:pt x="311" y="17792"/>
                    <a:pt x="237" y="17830"/>
                    <a:pt x="156" y="17830"/>
                  </a:cubicBezTo>
                  <a:cubicBezTo>
                    <a:pt x="68" y="17830"/>
                    <a:pt x="0" y="17792"/>
                    <a:pt x="0" y="17751"/>
                  </a:cubicBezTo>
                  <a:close/>
                  <a:moveTo>
                    <a:pt x="0" y="15866"/>
                  </a:moveTo>
                  <a:lnTo>
                    <a:pt x="0" y="14765"/>
                  </a:lnTo>
                  <a:cubicBezTo>
                    <a:pt x="0" y="14720"/>
                    <a:pt x="68" y="14686"/>
                    <a:pt x="156" y="14686"/>
                  </a:cubicBezTo>
                  <a:cubicBezTo>
                    <a:pt x="237" y="14686"/>
                    <a:pt x="311" y="14720"/>
                    <a:pt x="311" y="14765"/>
                  </a:cubicBezTo>
                  <a:lnTo>
                    <a:pt x="311" y="15866"/>
                  </a:lnTo>
                  <a:cubicBezTo>
                    <a:pt x="311" y="15907"/>
                    <a:pt x="237" y="15944"/>
                    <a:pt x="156" y="15944"/>
                  </a:cubicBezTo>
                  <a:cubicBezTo>
                    <a:pt x="68" y="15944"/>
                    <a:pt x="0" y="15907"/>
                    <a:pt x="0" y="15866"/>
                  </a:cubicBezTo>
                  <a:close/>
                  <a:moveTo>
                    <a:pt x="0" y="13981"/>
                  </a:moveTo>
                  <a:lnTo>
                    <a:pt x="0" y="12880"/>
                  </a:lnTo>
                  <a:cubicBezTo>
                    <a:pt x="0" y="12835"/>
                    <a:pt x="68" y="12801"/>
                    <a:pt x="156" y="12801"/>
                  </a:cubicBezTo>
                  <a:cubicBezTo>
                    <a:pt x="237" y="12801"/>
                    <a:pt x="311" y="12835"/>
                    <a:pt x="311" y="12880"/>
                  </a:cubicBezTo>
                  <a:lnTo>
                    <a:pt x="311" y="13981"/>
                  </a:lnTo>
                  <a:cubicBezTo>
                    <a:pt x="311" y="14022"/>
                    <a:pt x="237" y="14059"/>
                    <a:pt x="156" y="14059"/>
                  </a:cubicBezTo>
                  <a:cubicBezTo>
                    <a:pt x="68" y="14059"/>
                    <a:pt x="0" y="14022"/>
                    <a:pt x="0" y="13981"/>
                  </a:cubicBezTo>
                  <a:close/>
                  <a:moveTo>
                    <a:pt x="0" y="12095"/>
                  </a:moveTo>
                  <a:lnTo>
                    <a:pt x="0" y="10994"/>
                  </a:lnTo>
                  <a:cubicBezTo>
                    <a:pt x="0" y="10950"/>
                    <a:pt x="68" y="10916"/>
                    <a:pt x="156" y="10916"/>
                  </a:cubicBezTo>
                  <a:cubicBezTo>
                    <a:pt x="237" y="10916"/>
                    <a:pt x="311" y="10950"/>
                    <a:pt x="311" y="10994"/>
                  </a:cubicBezTo>
                  <a:lnTo>
                    <a:pt x="311" y="12095"/>
                  </a:lnTo>
                  <a:cubicBezTo>
                    <a:pt x="311" y="12136"/>
                    <a:pt x="237" y="12174"/>
                    <a:pt x="156" y="12174"/>
                  </a:cubicBezTo>
                  <a:cubicBezTo>
                    <a:pt x="68" y="12174"/>
                    <a:pt x="0" y="12136"/>
                    <a:pt x="0" y="12095"/>
                  </a:cubicBezTo>
                  <a:close/>
                  <a:moveTo>
                    <a:pt x="0" y="10210"/>
                  </a:moveTo>
                  <a:lnTo>
                    <a:pt x="0" y="9109"/>
                  </a:lnTo>
                  <a:cubicBezTo>
                    <a:pt x="0" y="9065"/>
                    <a:pt x="68" y="9031"/>
                    <a:pt x="156" y="9031"/>
                  </a:cubicBezTo>
                  <a:cubicBezTo>
                    <a:pt x="237" y="9031"/>
                    <a:pt x="311" y="9065"/>
                    <a:pt x="311" y="9109"/>
                  </a:cubicBezTo>
                  <a:lnTo>
                    <a:pt x="311" y="10210"/>
                  </a:lnTo>
                  <a:cubicBezTo>
                    <a:pt x="311" y="10251"/>
                    <a:pt x="237" y="10289"/>
                    <a:pt x="156" y="10289"/>
                  </a:cubicBezTo>
                  <a:cubicBezTo>
                    <a:pt x="68" y="10289"/>
                    <a:pt x="0" y="10251"/>
                    <a:pt x="0" y="10210"/>
                  </a:cubicBezTo>
                  <a:close/>
                  <a:moveTo>
                    <a:pt x="0" y="8325"/>
                  </a:moveTo>
                  <a:lnTo>
                    <a:pt x="0" y="7224"/>
                  </a:lnTo>
                  <a:cubicBezTo>
                    <a:pt x="0" y="7183"/>
                    <a:pt x="68" y="7145"/>
                    <a:pt x="156" y="7145"/>
                  </a:cubicBezTo>
                  <a:cubicBezTo>
                    <a:pt x="237" y="7145"/>
                    <a:pt x="311" y="7183"/>
                    <a:pt x="311" y="7224"/>
                  </a:cubicBezTo>
                  <a:lnTo>
                    <a:pt x="311" y="8325"/>
                  </a:lnTo>
                  <a:cubicBezTo>
                    <a:pt x="311" y="8369"/>
                    <a:pt x="237" y="8403"/>
                    <a:pt x="156" y="8403"/>
                  </a:cubicBezTo>
                  <a:cubicBezTo>
                    <a:pt x="68" y="8403"/>
                    <a:pt x="0" y="8369"/>
                    <a:pt x="0" y="8325"/>
                  </a:cubicBezTo>
                  <a:close/>
                  <a:moveTo>
                    <a:pt x="0" y="6440"/>
                  </a:moveTo>
                  <a:lnTo>
                    <a:pt x="0" y="5339"/>
                  </a:lnTo>
                  <a:cubicBezTo>
                    <a:pt x="0" y="5298"/>
                    <a:pt x="68" y="5260"/>
                    <a:pt x="156" y="5260"/>
                  </a:cubicBezTo>
                  <a:cubicBezTo>
                    <a:pt x="237" y="5260"/>
                    <a:pt x="311" y="5298"/>
                    <a:pt x="311" y="5339"/>
                  </a:cubicBezTo>
                  <a:lnTo>
                    <a:pt x="311" y="6440"/>
                  </a:lnTo>
                  <a:cubicBezTo>
                    <a:pt x="311" y="6484"/>
                    <a:pt x="237" y="6518"/>
                    <a:pt x="156" y="6518"/>
                  </a:cubicBezTo>
                  <a:cubicBezTo>
                    <a:pt x="68" y="6518"/>
                    <a:pt x="0" y="6484"/>
                    <a:pt x="0" y="6440"/>
                  </a:cubicBezTo>
                  <a:close/>
                  <a:moveTo>
                    <a:pt x="0" y="4555"/>
                  </a:moveTo>
                  <a:lnTo>
                    <a:pt x="0" y="3453"/>
                  </a:lnTo>
                  <a:cubicBezTo>
                    <a:pt x="0" y="3413"/>
                    <a:pt x="68" y="3375"/>
                    <a:pt x="156" y="3375"/>
                  </a:cubicBezTo>
                  <a:cubicBezTo>
                    <a:pt x="237" y="3375"/>
                    <a:pt x="311" y="3413"/>
                    <a:pt x="311" y="3453"/>
                  </a:cubicBezTo>
                  <a:lnTo>
                    <a:pt x="311" y="4555"/>
                  </a:lnTo>
                  <a:cubicBezTo>
                    <a:pt x="311" y="4599"/>
                    <a:pt x="237" y="4633"/>
                    <a:pt x="156" y="4633"/>
                  </a:cubicBezTo>
                  <a:cubicBezTo>
                    <a:pt x="68" y="4633"/>
                    <a:pt x="0" y="4599"/>
                    <a:pt x="0" y="4555"/>
                  </a:cubicBezTo>
                  <a:close/>
                  <a:moveTo>
                    <a:pt x="0" y="2669"/>
                  </a:moveTo>
                  <a:lnTo>
                    <a:pt x="0" y="1568"/>
                  </a:lnTo>
                  <a:cubicBezTo>
                    <a:pt x="0" y="1527"/>
                    <a:pt x="68" y="1490"/>
                    <a:pt x="156" y="1490"/>
                  </a:cubicBezTo>
                  <a:cubicBezTo>
                    <a:pt x="237" y="1490"/>
                    <a:pt x="311" y="1527"/>
                    <a:pt x="311" y="1568"/>
                  </a:cubicBezTo>
                  <a:lnTo>
                    <a:pt x="311" y="2669"/>
                  </a:lnTo>
                  <a:cubicBezTo>
                    <a:pt x="311" y="2714"/>
                    <a:pt x="237" y="2748"/>
                    <a:pt x="156" y="2748"/>
                  </a:cubicBezTo>
                  <a:cubicBezTo>
                    <a:pt x="68" y="2748"/>
                    <a:pt x="0" y="2714"/>
                    <a:pt x="0" y="2669"/>
                  </a:cubicBezTo>
                  <a:close/>
                  <a:moveTo>
                    <a:pt x="0" y="784"/>
                  </a:moveTo>
                  <a:lnTo>
                    <a:pt x="0" y="78"/>
                  </a:lnTo>
                  <a:cubicBezTo>
                    <a:pt x="0" y="38"/>
                    <a:pt x="68" y="0"/>
                    <a:pt x="156" y="0"/>
                  </a:cubicBezTo>
                  <a:cubicBezTo>
                    <a:pt x="237" y="0"/>
                    <a:pt x="311" y="38"/>
                    <a:pt x="311" y="78"/>
                  </a:cubicBezTo>
                  <a:lnTo>
                    <a:pt x="311" y="784"/>
                  </a:lnTo>
                  <a:cubicBezTo>
                    <a:pt x="311" y="828"/>
                    <a:pt x="237" y="863"/>
                    <a:pt x="156" y="863"/>
                  </a:cubicBezTo>
                  <a:cubicBezTo>
                    <a:pt x="68" y="863"/>
                    <a:pt x="0" y="828"/>
                    <a:pt x="0" y="784"/>
                  </a:cubicBezTo>
                  <a:close/>
                  <a:moveTo>
                    <a:pt x="21289" y="21522"/>
                  </a:moveTo>
                  <a:lnTo>
                    <a:pt x="21289" y="20420"/>
                  </a:lnTo>
                  <a:cubicBezTo>
                    <a:pt x="21289" y="20376"/>
                    <a:pt x="21356" y="20342"/>
                    <a:pt x="21444" y="20342"/>
                  </a:cubicBezTo>
                  <a:cubicBezTo>
                    <a:pt x="21532" y="20342"/>
                    <a:pt x="21600" y="20376"/>
                    <a:pt x="21600" y="20420"/>
                  </a:cubicBezTo>
                  <a:lnTo>
                    <a:pt x="21600" y="21522"/>
                  </a:lnTo>
                  <a:cubicBezTo>
                    <a:pt x="21600" y="21562"/>
                    <a:pt x="21532" y="21600"/>
                    <a:pt x="21444" y="21600"/>
                  </a:cubicBezTo>
                  <a:cubicBezTo>
                    <a:pt x="21356" y="21600"/>
                    <a:pt x="21289" y="21562"/>
                    <a:pt x="21289" y="21522"/>
                  </a:cubicBezTo>
                  <a:close/>
                  <a:moveTo>
                    <a:pt x="21289" y="19636"/>
                  </a:moveTo>
                  <a:lnTo>
                    <a:pt x="21289" y="18535"/>
                  </a:lnTo>
                  <a:cubicBezTo>
                    <a:pt x="21289" y="18491"/>
                    <a:pt x="21356" y="18457"/>
                    <a:pt x="21444" y="18457"/>
                  </a:cubicBezTo>
                  <a:cubicBezTo>
                    <a:pt x="21532" y="18457"/>
                    <a:pt x="21600" y="18491"/>
                    <a:pt x="21600" y="18535"/>
                  </a:cubicBezTo>
                  <a:lnTo>
                    <a:pt x="21600" y="19636"/>
                  </a:lnTo>
                  <a:cubicBezTo>
                    <a:pt x="21600" y="19677"/>
                    <a:pt x="21532" y="19715"/>
                    <a:pt x="21444" y="19715"/>
                  </a:cubicBezTo>
                  <a:cubicBezTo>
                    <a:pt x="21356" y="19715"/>
                    <a:pt x="21289" y="19677"/>
                    <a:pt x="21289" y="19636"/>
                  </a:cubicBezTo>
                  <a:close/>
                  <a:moveTo>
                    <a:pt x="21289" y="17751"/>
                  </a:moveTo>
                  <a:lnTo>
                    <a:pt x="21289" y="16650"/>
                  </a:lnTo>
                  <a:cubicBezTo>
                    <a:pt x="21289" y="16606"/>
                    <a:pt x="21356" y="16572"/>
                    <a:pt x="21444" y="16572"/>
                  </a:cubicBezTo>
                  <a:cubicBezTo>
                    <a:pt x="21532" y="16572"/>
                    <a:pt x="21600" y="16606"/>
                    <a:pt x="21600" y="16650"/>
                  </a:cubicBezTo>
                  <a:lnTo>
                    <a:pt x="21600" y="17751"/>
                  </a:lnTo>
                  <a:cubicBezTo>
                    <a:pt x="21600" y="17792"/>
                    <a:pt x="21532" y="17830"/>
                    <a:pt x="21444" y="17830"/>
                  </a:cubicBezTo>
                  <a:cubicBezTo>
                    <a:pt x="21356" y="17830"/>
                    <a:pt x="21289" y="17792"/>
                    <a:pt x="21289" y="17751"/>
                  </a:cubicBezTo>
                  <a:close/>
                  <a:moveTo>
                    <a:pt x="21289" y="15866"/>
                  </a:moveTo>
                  <a:lnTo>
                    <a:pt x="21289" y="14765"/>
                  </a:lnTo>
                  <a:cubicBezTo>
                    <a:pt x="21289" y="14720"/>
                    <a:pt x="21356" y="14686"/>
                    <a:pt x="21444" y="14686"/>
                  </a:cubicBezTo>
                  <a:cubicBezTo>
                    <a:pt x="21532" y="14686"/>
                    <a:pt x="21600" y="14720"/>
                    <a:pt x="21600" y="14765"/>
                  </a:cubicBezTo>
                  <a:lnTo>
                    <a:pt x="21600" y="15866"/>
                  </a:lnTo>
                  <a:cubicBezTo>
                    <a:pt x="21600" y="15907"/>
                    <a:pt x="21532" y="15944"/>
                    <a:pt x="21444" y="15944"/>
                  </a:cubicBezTo>
                  <a:cubicBezTo>
                    <a:pt x="21356" y="15944"/>
                    <a:pt x="21289" y="15907"/>
                    <a:pt x="21289" y="15866"/>
                  </a:cubicBezTo>
                  <a:close/>
                  <a:moveTo>
                    <a:pt x="21289" y="13981"/>
                  </a:moveTo>
                  <a:lnTo>
                    <a:pt x="21289" y="12880"/>
                  </a:lnTo>
                  <a:cubicBezTo>
                    <a:pt x="21289" y="12835"/>
                    <a:pt x="21356" y="12801"/>
                    <a:pt x="21444" y="12801"/>
                  </a:cubicBezTo>
                  <a:cubicBezTo>
                    <a:pt x="21532" y="12801"/>
                    <a:pt x="21600" y="12835"/>
                    <a:pt x="21600" y="12880"/>
                  </a:cubicBezTo>
                  <a:lnTo>
                    <a:pt x="21600" y="13981"/>
                  </a:lnTo>
                  <a:cubicBezTo>
                    <a:pt x="21600" y="14022"/>
                    <a:pt x="21532" y="14059"/>
                    <a:pt x="21444" y="14059"/>
                  </a:cubicBezTo>
                  <a:cubicBezTo>
                    <a:pt x="21356" y="14059"/>
                    <a:pt x="21289" y="14022"/>
                    <a:pt x="21289" y="13981"/>
                  </a:cubicBezTo>
                  <a:close/>
                  <a:moveTo>
                    <a:pt x="21289" y="12095"/>
                  </a:moveTo>
                  <a:lnTo>
                    <a:pt x="21289" y="10994"/>
                  </a:lnTo>
                  <a:cubicBezTo>
                    <a:pt x="21289" y="10950"/>
                    <a:pt x="21356" y="10916"/>
                    <a:pt x="21444" y="10916"/>
                  </a:cubicBezTo>
                  <a:cubicBezTo>
                    <a:pt x="21532" y="10916"/>
                    <a:pt x="21600" y="10950"/>
                    <a:pt x="21600" y="10994"/>
                  </a:cubicBezTo>
                  <a:lnTo>
                    <a:pt x="21600" y="12095"/>
                  </a:lnTo>
                  <a:cubicBezTo>
                    <a:pt x="21600" y="12136"/>
                    <a:pt x="21532" y="12174"/>
                    <a:pt x="21444" y="12174"/>
                  </a:cubicBezTo>
                  <a:cubicBezTo>
                    <a:pt x="21356" y="12174"/>
                    <a:pt x="21289" y="12136"/>
                    <a:pt x="21289" y="12095"/>
                  </a:cubicBezTo>
                  <a:close/>
                  <a:moveTo>
                    <a:pt x="21289" y="10210"/>
                  </a:moveTo>
                  <a:lnTo>
                    <a:pt x="21289" y="9109"/>
                  </a:lnTo>
                  <a:cubicBezTo>
                    <a:pt x="21289" y="9065"/>
                    <a:pt x="21356" y="9031"/>
                    <a:pt x="21444" y="9031"/>
                  </a:cubicBezTo>
                  <a:cubicBezTo>
                    <a:pt x="21532" y="9031"/>
                    <a:pt x="21600" y="9065"/>
                    <a:pt x="21600" y="9109"/>
                  </a:cubicBezTo>
                  <a:lnTo>
                    <a:pt x="21600" y="10210"/>
                  </a:lnTo>
                  <a:cubicBezTo>
                    <a:pt x="21600" y="10251"/>
                    <a:pt x="21532" y="10289"/>
                    <a:pt x="21444" y="10289"/>
                  </a:cubicBezTo>
                  <a:cubicBezTo>
                    <a:pt x="21356" y="10289"/>
                    <a:pt x="21289" y="10251"/>
                    <a:pt x="21289" y="10210"/>
                  </a:cubicBezTo>
                  <a:close/>
                  <a:moveTo>
                    <a:pt x="21289" y="8325"/>
                  </a:moveTo>
                  <a:lnTo>
                    <a:pt x="21289" y="7224"/>
                  </a:lnTo>
                  <a:cubicBezTo>
                    <a:pt x="21289" y="7183"/>
                    <a:pt x="21356" y="7145"/>
                    <a:pt x="21444" y="7145"/>
                  </a:cubicBezTo>
                  <a:cubicBezTo>
                    <a:pt x="21532" y="7145"/>
                    <a:pt x="21600" y="7183"/>
                    <a:pt x="21600" y="7224"/>
                  </a:cubicBezTo>
                  <a:lnTo>
                    <a:pt x="21600" y="8325"/>
                  </a:lnTo>
                  <a:cubicBezTo>
                    <a:pt x="21600" y="8369"/>
                    <a:pt x="21532" y="8403"/>
                    <a:pt x="21444" y="8403"/>
                  </a:cubicBezTo>
                  <a:cubicBezTo>
                    <a:pt x="21356" y="8403"/>
                    <a:pt x="21289" y="8369"/>
                    <a:pt x="21289" y="8325"/>
                  </a:cubicBezTo>
                  <a:close/>
                  <a:moveTo>
                    <a:pt x="21289" y="6440"/>
                  </a:moveTo>
                  <a:lnTo>
                    <a:pt x="21289" y="5339"/>
                  </a:lnTo>
                  <a:cubicBezTo>
                    <a:pt x="21289" y="5298"/>
                    <a:pt x="21356" y="5260"/>
                    <a:pt x="21444" y="5260"/>
                  </a:cubicBezTo>
                  <a:cubicBezTo>
                    <a:pt x="21532" y="5260"/>
                    <a:pt x="21600" y="5298"/>
                    <a:pt x="21600" y="5339"/>
                  </a:cubicBezTo>
                  <a:lnTo>
                    <a:pt x="21600" y="6440"/>
                  </a:lnTo>
                  <a:cubicBezTo>
                    <a:pt x="21600" y="6484"/>
                    <a:pt x="21532" y="6518"/>
                    <a:pt x="21444" y="6518"/>
                  </a:cubicBezTo>
                  <a:cubicBezTo>
                    <a:pt x="21356" y="6518"/>
                    <a:pt x="21289" y="6484"/>
                    <a:pt x="21289" y="6440"/>
                  </a:cubicBezTo>
                  <a:close/>
                  <a:moveTo>
                    <a:pt x="21289" y="4555"/>
                  </a:moveTo>
                  <a:lnTo>
                    <a:pt x="21289" y="3453"/>
                  </a:lnTo>
                  <a:cubicBezTo>
                    <a:pt x="21289" y="3413"/>
                    <a:pt x="21356" y="3375"/>
                    <a:pt x="21444" y="3375"/>
                  </a:cubicBezTo>
                  <a:cubicBezTo>
                    <a:pt x="21532" y="3375"/>
                    <a:pt x="21600" y="3413"/>
                    <a:pt x="21600" y="3453"/>
                  </a:cubicBezTo>
                  <a:lnTo>
                    <a:pt x="21600" y="4555"/>
                  </a:lnTo>
                  <a:cubicBezTo>
                    <a:pt x="21600" y="4599"/>
                    <a:pt x="21532" y="4633"/>
                    <a:pt x="21444" y="4633"/>
                  </a:cubicBezTo>
                  <a:cubicBezTo>
                    <a:pt x="21356" y="4633"/>
                    <a:pt x="21289" y="4599"/>
                    <a:pt x="21289" y="4555"/>
                  </a:cubicBezTo>
                  <a:close/>
                  <a:moveTo>
                    <a:pt x="21289" y="2669"/>
                  </a:moveTo>
                  <a:lnTo>
                    <a:pt x="21289" y="1568"/>
                  </a:lnTo>
                  <a:cubicBezTo>
                    <a:pt x="21289" y="1527"/>
                    <a:pt x="21356" y="1490"/>
                    <a:pt x="21444" y="1490"/>
                  </a:cubicBezTo>
                  <a:cubicBezTo>
                    <a:pt x="21532" y="1490"/>
                    <a:pt x="21600" y="1527"/>
                    <a:pt x="21600" y="1568"/>
                  </a:cubicBezTo>
                  <a:lnTo>
                    <a:pt x="21600" y="2669"/>
                  </a:lnTo>
                  <a:cubicBezTo>
                    <a:pt x="21600" y="2714"/>
                    <a:pt x="21532" y="2748"/>
                    <a:pt x="21444" y="2748"/>
                  </a:cubicBezTo>
                  <a:cubicBezTo>
                    <a:pt x="21356" y="2748"/>
                    <a:pt x="21289" y="2714"/>
                    <a:pt x="21289" y="2669"/>
                  </a:cubicBezTo>
                  <a:close/>
                  <a:moveTo>
                    <a:pt x="21289" y="784"/>
                  </a:moveTo>
                  <a:lnTo>
                    <a:pt x="21289" y="78"/>
                  </a:lnTo>
                  <a:cubicBezTo>
                    <a:pt x="21289" y="38"/>
                    <a:pt x="21356" y="0"/>
                    <a:pt x="21444" y="0"/>
                  </a:cubicBezTo>
                  <a:cubicBezTo>
                    <a:pt x="21532" y="0"/>
                    <a:pt x="21600" y="38"/>
                    <a:pt x="21600" y="78"/>
                  </a:cubicBezTo>
                  <a:lnTo>
                    <a:pt x="21600" y="784"/>
                  </a:lnTo>
                  <a:cubicBezTo>
                    <a:pt x="21600" y="828"/>
                    <a:pt x="21532" y="863"/>
                    <a:pt x="21444" y="863"/>
                  </a:cubicBezTo>
                  <a:cubicBezTo>
                    <a:pt x="21356" y="863"/>
                    <a:pt x="21289" y="828"/>
                    <a:pt x="21289" y="784"/>
                  </a:cubicBezTo>
                  <a:close/>
                </a:path>
              </a:pathLst>
            </a:custGeom>
            <a:solidFill>
              <a:srgbClr val="000000"/>
            </a:solidFill>
            <a:ln w="3175" cap="flat">
              <a:solidFill>
                <a:srgbClr val="000000"/>
              </a:solidFill>
              <a:prstDash val="solid"/>
              <a:miter lim="800000"/>
            </a:ln>
            <a:effectLst/>
          </p:spPr>
          <p:txBody>
            <a:bodyPr wrap="square" lIns="45718" tIns="45718" rIns="45718" bIns="45718" numCol="1" anchor="t">
              <a:noAutofit/>
            </a:bodyPr>
            <a:lstStyle/>
            <a:p>
              <a:pPr>
                <a:defRPr>
                  <a:latin typeface="+mj-lt"/>
                  <a:ea typeface="+mj-ea"/>
                  <a:cs typeface="+mj-cs"/>
                  <a:sym typeface="Arial"/>
                </a:defRPr>
              </a:pPr>
            </a:p>
          </p:txBody>
        </p:sp>
        <p:sp>
          <p:nvSpPr>
            <p:cNvPr id="320" name="Shape 320"/>
            <p:cNvSpPr/>
            <p:nvPr/>
          </p:nvSpPr>
          <p:spPr>
            <a:xfrm>
              <a:off x="2514512" y="2110823"/>
              <a:ext cx="584497" cy="1003"/>
            </a:xfrm>
            <a:prstGeom prst="line">
              <a:avLst/>
            </a:prstGeom>
            <a:noFill/>
            <a:ln w="3175" cap="rnd">
              <a:solidFill>
                <a:srgbClr val="000000"/>
              </a:solidFill>
              <a:prstDash val="solid"/>
              <a:round/>
            </a:ln>
            <a:effectLst/>
          </p:spPr>
          <p:txBody>
            <a:bodyPr wrap="square" lIns="45718" tIns="45718" rIns="45718" bIns="45718" numCol="1" anchor="t">
              <a:noAutofit/>
            </a:bodyPr>
            <a:lstStyle/>
            <a:p>
              <a:pPr/>
            </a:p>
          </p:txBody>
        </p:sp>
        <p:sp>
          <p:nvSpPr>
            <p:cNvPr id="321" name="Shape 321"/>
            <p:cNvSpPr/>
            <p:nvPr/>
          </p:nvSpPr>
          <p:spPr>
            <a:xfrm>
              <a:off x="3083498" y="2058877"/>
              <a:ext cx="122867" cy="102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905"/>
                  </a:lnTo>
                  <a:lnTo>
                    <a:pt x="0" y="21600"/>
                  </a:lnTo>
                  <a:lnTo>
                    <a:pt x="0" y="0"/>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j-lt"/>
                  <a:ea typeface="+mj-ea"/>
                  <a:cs typeface="+mj-cs"/>
                  <a:sym typeface="Arial"/>
                </a:defRPr>
              </a:pPr>
            </a:p>
          </p:txBody>
        </p:sp>
        <p:sp>
          <p:nvSpPr>
            <p:cNvPr id="322" name="Shape 322"/>
            <p:cNvSpPr/>
            <p:nvPr/>
          </p:nvSpPr>
          <p:spPr>
            <a:xfrm>
              <a:off x="2514512" y="2927981"/>
              <a:ext cx="584497" cy="1003"/>
            </a:xfrm>
            <a:prstGeom prst="line">
              <a:avLst/>
            </a:prstGeom>
            <a:noFill/>
            <a:ln w="3175" cap="rnd">
              <a:solidFill>
                <a:srgbClr val="000000"/>
              </a:solidFill>
              <a:prstDash val="solid"/>
              <a:round/>
            </a:ln>
            <a:effectLst/>
          </p:spPr>
          <p:txBody>
            <a:bodyPr wrap="square" lIns="45718" tIns="45718" rIns="45718" bIns="45718" numCol="1" anchor="t">
              <a:noAutofit/>
            </a:bodyPr>
            <a:lstStyle/>
            <a:p>
              <a:pPr/>
            </a:p>
          </p:txBody>
        </p:sp>
        <p:sp>
          <p:nvSpPr>
            <p:cNvPr id="323" name="Shape 323"/>
            <p:cNvSpPr/>
            <p:nvPr/>
          </p:nvSpPr>
          <p:spPr>
            <a:xfrm>
              <a:off x="3083498" y="2877033"/>
              <a:ext cx="122867" cy="102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695"/>
                  </a:lnTo>
                  <a:lnTo>
                    <a:pt x="0" y="21600"/>
                  </a:lnTo>
                  <a:lnTo>
                    <a:pt x="0" y="0"/>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j-lt"/>
                  <a:ea typeface="+mj-ea"/>
                  <a:cs typeface="+mj-cs"/>
                  <a:sym typeface="Arial"/>
                </a:defRPr>
              </a:pPr>
            </a:p>
          </p:txBody>
        </p:sp>
        <p:sp>
          <p:nvSpPr>
            <p:cNvPr id="324" name="Shape 324"/>
            <p:cNvSpPr/>
            <p:nvPr/>
          </p:nvSpPr>
          <p:spPr>
            <a:xfrm>
              <a:off x="5250894" y="2927981"/>
              <a:ext cx="1010342" cy="24978"/>
            </a:xfrm>
            <a:prstGeom prst="line">
              <a:avLst/>
            </a:prstGeom>
            <a:noFill/>
            <a:ln w="3175" cap="rnd">
              <a:solidFill>
                <a:srgbClr val="000000"/>
              </a:solidFill>
              <a:prstDash val="solid"/>
              <a:round/>
            </a:ln>
            <a:effectLst/>
          </p:spPr>
          <p:txBody>
            <a:bodyPr wrap="square" lIns="45718" tIns="45718" rIns="45718" bIns="45718" numCol="1" anchor="t">
              <a:noAutofit/>
            </a:bodyPr>
            <a:lstStyle/>
            <a:p>
              <a:pPr/>
            </a:p>
          </p:txBody>
        </p:sp>
        <p:sp>
          <p:nvSpPr>
            <p:cNvPr id="325" name="Shape 325"/>
            <p:cNvSpPr/>
            <p:nvPr/>
          </p:nvSpPr>
          <p:spPr>
            <a:xfrm>
              <a:off x="6243339" y="2900009"/>
              <a:ext cx="125253" cy="102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 y="0"/>
                  </a:moveTo>
                  <a:lnTo>
                    <a:pt x="21600" y="11324"/>
                  </a:lnTo>
                  <a:lnTo>
                    <a:pt x="0" y="21600"/>
                  </a:lnTo>
                  <a:lnTo>
                    <a:pt x="617" y="0"/>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j-lt"/>
                  <a:ea typeface="+mj-ea"/>
                  <a:cs typeface="+mj-cs"/>
                  <a:sym typeface="Arial"/>
                </a:defRPr>
              </a:pPr>
            </a:p>
          </p:txBody>
        </p:sp>
        <p:sp>
          <p:nvSpPr>
            <p:cNvPr id="326" name="Shape 326"/>
            <p:cNvSpPr/>
            <p:nvPr/>
          </p:nvSpPr>
          <p:spPr>
            <a:xfrm>
              <a:off x="2514512" y="4596405"/>
              <a:ext cx="584497" cy="127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8684" y="21600"/>
                  </a:lnTo>
                  <a:lnTo>
                    <a:pt x="8684" y="0"/>
                  </a:lnTo>
                  <a:lnTo>
                    <a:pt x="21600" y="0"/>
                  </a:lnTo>
                </a:path>
              </a:pathLst>
            </a:custGeom>
            <a:noFill/>
            <a:ln w="3175" cap="rnd">
              <a:solidFill>
                <a:srgbClr val="000000"/>
              </a:solidFill>
              <a:prstDash val="solid"/>
              <a:miter lim="800000"/>
            </a:ln>
            <a:effectLst/>
          </p:spPr>
          <p:txBody>
            <a:bodyPr wrap="square" lIns="45718" tIns="45718" rIns="45718" bIns="45718" numCol="1" anchor="t">
              <a:noAutofit/>
            </a:bodyPr>
            <a:lstStyle/>
            <a:p>
              <a:pPr>
                <a:defRPr>
                  <a:latin typeface="+mj-lt"/>
                  <a:ea typeface="+mj-ea"/>
                  <a:cs typeface="+mj-cs"/>
                  <a:sym typeface="Arial"/>
                </a:defRPr>
              </a:pPr>
            </a:p>
          </p:txBody>
        </p:sp>
        <p:sp>
          <p:nvSpPr>
            <p:cNvPr id="327" name="Shape 327"/>
            <p:cNvSpPr/>
            <p:nvPr/>
          </p:nvSpPr>
          <p:spPr>
            <a:xfrm>
              <a:off x="3083498" y="4551308"/>
              <a:ext cx="122867" cy="102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695"/>
                  </a:lnTo>
                  <a:lnTo>
                    <a:pt x="0" y="21600"/>
                  </a:lnTo>
                  <a:lnTo>
                    <a:pt x="0" y="0"/>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j-lt"/>
                  <a:ea typeface="+mj-ea"/>
                  <a:cs typeface="+mj-cs"/>
                  <a:sym typeface="Arial"/>
                </a:defRPr>
              </a:pPr>
            </a:p>
          </p:txBody>
        </p:sp>
        <p:sp>
          <p:nvSpPr>
            <p:cNvPr id="328" name="Shape 328"/>
            <p:cNvSpPr/>
            <p:nvPr/>
          </p:nvSpPr>
          <p:spPr>
            <a:xfrm flipV="1">
              <a:off x="5250893" y="4601256"/>
              <a:ext cx="962628" cy="1003"/>
            </a:xfrm>
            <a:prstGeom prst="line">
              <a:avLst/>
            </a:prstGeom>
            <a:noFill/>
            <a:ln w="3175" cap="rnd">
              <a:solidFill>
                <a:srgbClr val="000000"/>
              </a:solidFill>
              <a:prstDash val="solid"/>
              <a:round/>
            </a:ln>
            <a:effectLst/>
          </p:spPr>
          <p:txBody>
            <a:bodyPr wrap="square" lIns="45718" tIns="45718" rIns="45718" bIns="45718" numCol="1" anchor="t">
              <a:noAutofit/>
            </a:bodyPr>
            <a:lstStyle/>
            <a:p>
              <a:pPr/>
            </a:p>
          </p:txBody>
        </p:sp>
        <p:sp>
          <p:nvSpPr>
            <p:cNvPr id="329" name="Shape 329"/>
            <p:cNvSpPr/>
            <p:nvPr/>
          </p:nvSpPr>
          <p:spPr>
            <a:xfrm>
              <a:off x="6198011" y="4550309"/>
              <a:ext cx="121674" cy="1018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800"/>
                  </a:lnTo>
                  <a:lnTo>
                    <a:pt x="0" y="21600"/>
                  </a:lnTo>
                  <a:lnTo>
                    <a:pt x="0" y="0"/>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j-lt"/>
                  <a:ea typeface="+mj-ea"/>
                  <a:cs typeface="+mj-cs"/>
                  <a:sym typeface="Arial"/>
                </a:defRPr>
              </a:pPr>
            </a:p>
          </p:txBody>
        </p:sp>
        <p:sp>
          <p:nvSpPr>
            <p:cNvPr id="330" name="Shape 330"/>
            <p:cNvSpPr/>
            <p:nvPr/>
          </p:nvSpPr>
          <p:spPr>
            <a:xfrm flipV="1">
              <a:off x="2514512" y="1318640"/>
              <a:ext cx="3762231" cy="12991"/>
            </a:xfrm>
            <a:prstGeom prst="line">
              <a:avLst/>
            </a:prstGeom>
            <a:noFill/>
            <a:ln w="3175" cap="rnd">
              <a:solidFill>
                <a:srgbClr val="000000"/>
              </a:solidFill>
              <a:prstDash val="solid"/>
              <a:round/>
            </a:ln>
            <a:effectLst/>
          </p:spPr>
          <p:txBody>
            <a:bodyPr wrap="square" lIns="45718" tIns="45718" rIns="45718" bIns="45718" numCol="1" anchor="t">
              <a:noAutofit/>
            </a:bodyPr>
            <a:lstStyle/>
            <a:p>
              <a:pPr/>
            </a:p>
          </p:txBody>
        </p:sp>
        <p:sp>
          <p:nvSpPr>
            <p:cNvPr id="331" name="Shape 331"/>
            <p:cNvSpPr/>
            <p:nvPr/>
          </p:nvSpPr>
          <p:spPr>
            <a:xfrm>
              <a:off x="6261232" y="1267693"/>
              <a:ext cx="122867" cy="1028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695"/>
                  </a:lnTo>
                  <a:lnTo>
                    <a:pt x="0" y="21600"/>
                  </a:lnTo>
                  <a:lnTo>
                    <a:pt x="0" y="0"/>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j-lt"/>
                  <a:ea typeface="+mj-ea"/>
                  <a:cs typeface="+mj-cs"/>
                  <a:sym typeface="Arial"/>
                </a:defRPr>
              </a:pPr>
            </a:p>
          </p:txBody>
        </p:sp>
        <p:sp>
          <p:nvSpPr>
            <p:cNvPr id="332" name="Shape 332"/>
            <p:cNvSpPr/>
            <p:nvPr/>
          </p:nvSpPr>
          <p:spPr>
            <a:xfrm>
              <a:off x="5250894" y="2110823"/>
              <a:ext cx="1025849" cy="1003"/>
            </a:xfrm>
            <a:prstGeom prst="line">
              <a:avLst/>
            </a:prstGeom>
            <a:noFill/>
            <a:ln w="3175" cap="rnd">
              <a:solidFill>
                <a:srgbClr val="000000"/>
              </a:solidFill>
              <a:prstDash val="solid"/>
              <a:round/>
            </a:ln>
            <a:effectLst/>
          </p:spPr>
          <p:txBody>
            <a:bodyPr wrap="square" lIns="45718" tIns="45718" rIns="45718" bIns="45718" numCol="1" anchor="t">
              <a:noAutofit/>
            </a:bodyPr>
            <a:lstStyle/>
            <a:p>
              <a:pPr/>
            </a:p>
          </p:txBody>
        </p:sp>
        <p:sp>
          <p:nvSpPr>
            <p:cNvPr id="333" name="Shape 333"/>
            <p:cNvSpPr/>
            <p:nvPr/>
          </p:nvSpPr>
          <p:spPr>
            <a:xfrm>
              <a:off x="6261232" y="2058877"/>
              <a:ext cx="122867" cy="102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905"/>
                  </a:lnTo>
                  <a:lnTo>
                    <a:pt x="0" y="21600"/>
                  </a:lnTo>
                  <a:lnTo>
                    <a:pt x="0" y="0"/>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j-lt"/>
                  <a:ea typeface="+mj-ea"/>
                  <a:cs typeface="+mj-cs"/>
                  <a:sym typeface="Arial"/>
                </a:defRPr>
              </a:pPr>
            </a:p>
          </p:txBody>
        </p:sp>
        <p:sp>
          <p:nvSpPr>
            <p:cNvPr id="334" name="Shape 334"/>
            <p:cNvSpPr/>
            <p:nvPr/>
          </p:nvSpPr>
          <p:spPr>
            <a:xfrm>
              <a:off x="5439363" y="1833109"/>
              <a:ext cx="409149" cy="2968943"/>
            </a:xfrm>
            <a:prstGeom prst="rect">
              <a:avLst/>
            </a:prstGeom>
            <a:solidFill>
              <a:srgbClr val="F8B57E"/>
            </a:solidFill>
            <a:ln w="12700" cap="flat">
              <a:noFill/>
              <a:miter lim="4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335" name="Shape 335"/>
            <p:cNvSpPr/>
            <p:nvPr/>
          </p:nvSpPr>
          <p:spPr>
            <a:xfrm>
              <a:off x="5439363" y="1833109"/>
              <a:ext cx="409149" cy="2968943"/>
            </a:xfrm>
            <a:prstGeom prst="rect">
              <a:avLst/>
            </a:prstGeom>
            <a:noFill/>
            <a:ln w="3175" cap="rnd">
              <a:solidFill>
                <a:srgbClr val="000000"/>
              </a:solidFill>
              <a:prstDash val="solid"/>
              <a:miter lim="800000"/>
            </a:ln>
            <a:effectLst/>
          </p:spPr>
          <p:txBody>
            <a:bodyPr wrap="square" lIns="45718" tIns="45718" rIns="45718" bIns="45718" numCol="1" anchor="t">
              <a:noAutofit/>
            </a:bodyPr>
            <a:lstStyle/>
            <a:p>
              <a:pPr>
                <a:defRPr sz="1300">
                  <a:latin typeface="Calibri"/>
                  <a:ea typeface="Calibri"/>
                  <a:cs typeface="Calibri"/>
                  <a:sym typeface="Calibri"/>
                </a:defRPr>
              </a:pPr>
            </a:p>
          </p:txBody>
        </p:sp>
        <p:sp>
          <p:nvSpPr>
            <p:cNvPr id="336" name="Shape 336"/>
            <p:cNvSpPr/>
            <p:nvPr/>
          </p:nvSpPr>
          <p:spPr>
            <a:xfrm>
              <a:off x="5561033" y="2796117"/>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337" name="Shape 337"/>
            <p:cNvSpPr/>
            <p:nvPr/>
          </p:nvSpPr>
          <p:spPr>
            <a:xfrm>
              <a:off x="5561033" y="2977929"/>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日</a:t>
              </a:r>
            </a:p>
          </p:txBody>
        </p:sp>
        <p:sp>
          <p:nvSpPr>
            <p:cNvPr id="338" name="Shape 338"/>
            <p:cNvSpPr/>
            <p:nvPr/>
          </p:nvSpPr>
          <p:spPr>
            <a:xfrm>
              <a:off x="5561033" y="3158743"/>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报</a:t>
              </a:r>
            </a:p>
          </p:txBody>
        </p:sp>
        <p:sp>
          <p:nvSpPr>
            <p:cNvPr id="339" name="Shape 339"/>
            <p:cNvSpPr/>
            <p:nvPr/>
          </p:nvSpPr>
          <p:spPr>
            <a:xfrm>
              <a:off x="5561033" y="3354542"/>
              <a:ext cx="177801" cy="2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defRPr sz="1300">
                  <a:latin typeface="宋体"/>
                  <a:ea typeface="宋体"/>
                  <a:cs typeface="宋体"/>
                  <a:sym typeface="宋体"/>
                </a:defRPr>
              </a:lvl1pPr>
            </a:lstStyle>
            <a:p>
              <a:pPr/>
              <a:r>
                <a:t>》</a:t>
              </a:r>
            </a:p>
          </p:txBody>
        </p:sp>
        <p:sp>
          <p:nvSpPr>
            <p:cNvPr id="340" name="Shape 340"/>
            <p:cNvSpPr/>
            <p:nvPr/>
          </p:nvSpPr>
          <p:spPr>
            <a:xfrm>
              <a:off x="2514512" y="5408425"/>
              <a:ext cx="584497" cy="16986"/>
            </a:xfrm>
            <a:prstGeom prst="line">
              <a:avLst/>
            </a:prstGeom>
            <a:noFill/>
            <a:ln w="3175" cap="rnd">
              <a:solidFill>
                <a:srgbClr val="000000"/>
              </a:solidFill>
              <a:prstDash val="solid"/>
              <a:round/>
            </a:ln>
            <a:effectLst/>
          </p:spPr>
          <p:txBody>
            <a:bodyPr wrap="square" lIns="45718" tIns="45718" rIns="45718" bIns="45718" numCol="1" anchor="t">
              <a:noAutofit/>
            </a:bodyPr>
            <a:lstStyle/>
            <a:p>
              <a:pPr/>
            </a:p>
          </p:txBody>
        </p:sp>
        <p:sp>
          <p:nvSpPr>
            <p:cNvPr id="341" name="Shape 341"/>
            <p:cNvSpPr/>
            <p:nvPr/>
          </p:nvSpPr>
          <p:spPr>
            <a:xfrm>
              <a:off x="3081112" y="5373461"/>
              <a:ext cx="125253" cy="1028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17" y="0"/>
                  </a:moveTo>
                  <a:lnTo>
                    <a:pt x="21600" y="11534"/>
                  </a:lnTo>
                  <a:lnTo>
                    <a:pt x="0" y="21600"/>
                  </a:lnTo>
                  <a:lnTo>
                    <a:pt x="617" y="0"/>
                  </a:lnTo>
                  <a:close/>
                </a:path>
              </a:pathLst>
            </a:custGeom>
            <a:solidFill>
              <a:srgbClr val="000000"/>
            </a:solidFill>
            <a:ln w="12700" cap="flat">
              <a:noFill/>
              <a:miter lim="400000"/>
            </a:ln>
            <a:effectLst/>
          </p:spPr>
          <p:txBody>
            <a:bodyPr wrap="square" lIns="45718" tIns="45718" rIns="45718" bIns="45718" numCol="1" anchor="t">
              <a:noAutofit/>
            </a:bodyPr>
            <a:lstStyle/>
            <a:p>
              <a:pPr>
                <a:defRPr>
                  <a:latin typeface="+mj-lt"/>
                  <a:ea typeface="+mj-ea"/>
                  <a:cs typeface="+mj-cs"/>
                  <a:sym typeface="Arial"/>
                </a:defRPr>
              </a:pPr>
            </a:p>
          </p:txBody>
        </p:sp>
      </p:grpSp>
      <p:sp>
        <p:nvSpPr>
          <p:cNvPr id="343" name="Shape 343"/>
          <p:cNvSpPr/>
          <p:nvPr>
            <p:ph type="title" idx="4294967295"/>
          </p:nvPr>
        </p:nvSpPr>
        <p:spPr>
          <a:xfrm>
            <a:off x="36512" y="117472"/>
            <a:ext cx="8229601" cy="792169"/>
          </a:xfrm>
          <a:prstGeom prst="rect">
            <a:avLst/>
          </a:prstGeom>
        </p:spPr>
        <p:txBody>
          <a:bodyPr/>
          <a:lstStyle>
            <a:lvl1pPr defTabSz="822958">
              <a:defRPr sz="3900">
                <a:latin typeface="宋体"/>
                <a:ea typeface="宋体"/>
                <a:cs typeface="宋体"/>
                <a:sym typeface="宋体"/>
              </a:defRPr>
            </a:lvl1pPr>
          </a:lstStyle>
          <a:p>
            <a:pPr/>
            <a:r>
              <a:t>项目流程介绍</a:t>
            </a:r>
          </a:p>
        </p:txBody>
      </p:sp>
      <p:sp>
        <p:nvSpPr>
          <p:cNvPr id="344" name="Shape 344"/>
          <p:cNvSpPr/>
          <p:nvPr>
            <p:ph type="body" sz="half" idx="4294967295"/>
          </p:nvPr>
        </p:nvSpPr>
        <p:spPr>
          <a:xfrm>
            <a:off x="5103812" y="2438400"/>
            <a:ext cx="3581401" cy="441960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graphicFrame>
        <p:nvGraphicFramePr>
          <p:cNvPr id="346" name="Table 346"/>
          <p:cNvGraphicFramePr/>
          <p:nvPr/>
        </p:nvGraphicFramePr>
        <p:xfrm>
          <a:off x="107950" y="981075"/>
          <a:ext cx="8856665" cy="561657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09575"/>
                <a:gridCol w="373062"/>
                <a:gridCol w="514350"/>
                <a:gridCol w="536575"/>
                <a:gridCol w="534987"/>
                <a:gridCol w="623887"/>
                <a:gridCol w="346075"/>
                <a:gridCol w="403225"/>
                <a:gridCol w="536575"/>
                <a:gridCol w="474662"/>
                <a:gridCol w="430212"/>
                <a:gridCol w="620712"/>
                <a:gridCol w="1066800"/>
                <a:gridCol w="307975"/>
                <a:gridCol w="304800"/>
                <a:gridCol w="812800"/>
                <a:gridCol w="560387"/>
              </a:tblGrid>
              <a:tr h="866775">
                <a:tc>
                  <a:txBody>
                    <a:bodyPr/>
                    <a:lstStyle/>
                    <a:p>
                      <a:pPr algn="ctr">
                        <a:defRPr b="1">
                          <a:latin typeface="幼圆"/>
                          <a:ea typeface="幼圆"/>
                          <a:cs typeface="幼圆"/>
                          <a:sym typeface="幼圆"/>
                        </a:defRPr>
                      </a:pPr>
                      <a:r>
                        <a:t>日</a:t>
                      </a:r>
                      <a:endParaRPr>
                        <a:latin typeface="Calibri"/>
                        <a:ea typeface="Calibri"/>
                        <a:cs typeface="Calibri"/>
                        <a:sym typeface="Calibri"/>
                      </a:endParaRPr>
                    </a:p>
                    <a:p>
                      <a:pPr algn="ctr">
                        <a:defRPr b="1">
                          <a:latin typeface="幼圆"/>
                          <a:ea typeface="幼圆"/>
                          <a:cs typeface="幼圆"/>
                          <a:sym typeface="幼圆"/>
                        </a:defRPr>
                      </a:pPr>
                      <a:r>
                        <a:t>期</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c>
                  <a:txBody>
                    <a:bodyPr/>
                    <a:lstStyle/>
                    <a:p>
                      <a:pPr algn="ctr">
                        <a:defRPr sz="1800"/>
                      </a:pPr>
                      <a:r>
                        <a:rPr b="1" sz="1400">
                          <a:latin typeface="幼圆"/>
                          <a:ea typeface="幼圆"/>
                          <a:cs typeface="幼圆"/>
                          <a:sym typeface="幼圆"/>
                        </a:rPr>
                        <a:t>4</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c>
                  <a:txBody>
                    <a:bodyPr/>
                    <a:lstStyle/>
                    <a:p>
                      <a:pPr algn="ctr">
                        <a:defRPr sz="1800"/>
                      </a:pPr>
                      <a:r>
                        <a:rPr b="1" sz="1400">
                          <a:latin typeface="Calibri"/>
                          <a:ea typeface="Calibri"/>
                          <a:cs typeface="Calibri"/>
                          <a:sym typeface="Calibri"/>
                        </a:rPr>
                        <a:t>5</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c>
                  <a:txBody>
                    <a:bodyPr/>
                    <a:lstStyle/>
                    <a:p>
                      <a:pPr algn="ctr">
                        <a:defRPr sz="1800"/>
                      </a:pPr>
                      <a:r>
                        <a:rPr b="1" sz="1400">
                          <a:latin typeface="Calibri"/>
                          <a:ea typeface="Calibri"/>
                          <a:cs typeface="Calibri"/>
                          <a:sym typeface="Calibri"/>
                        </a:rPr>
                        <a:t>6</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c>
                  <a:txBody>
                    <a:bodyPr/>
                    <a:lstStyle/>
                    <a:p>
                      <a:pPr algn="ctr">
                        <a:defRPr sz="1800"/>
                      </a:pPr>
                      <a:r>
                        <a:rPr b="1" sz="1400">
                          <a:latin typeface="Calibri"/>
                          <a:ea typeface="Calibri"/>
                          <a:cs typeface="Calibri"/>
                          <a:sym typeface="Calibri"/>
                        </a:rPr>
                        <a:t>7</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c>
                  <a:txBody>
                    <a:bodyPr/>
                    <a:lstStyle/>
                    <a:p>
                      <a:pPr algn="ctr">
                        <a:defRPr sz="1800"/>
                      </a:pPr>
                      <a:r>
                        <a:rPr b="1" sz="1400">
                          <a:latin typeface="Calibri"/>
                          <a:ea typeface="Calibri"/>
                          <a:cs typeface="Calibri"/>
                          <a:sym typeface="Calibri"/>
                        </a:rPr>
                        <a:t>8</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c>
                  <a:txBody>
                    <a:bodyPr/>
                    <a:lstStyle/>
                    <a:p>
                      <a:pPr algn="ctr">
                        <a:defRPr b="1">
                          <a:latin typeface="Calibri"/>
                          <a:ea typeface="Calibri"/>
                          <a:cs typeface="Calibri"/>
                          <a:sym typeface="Calibri"/>
                        </a:defRPr>
                      </a:pPr>
                      <a:r>
                        <a:t>9</a:t>
                      </a:r>
                    </a:p>
                    <a:p>
                      <a:pPr algn="ctr">
                        <a:defRPr b="1">
                          <a:latin typeface="Times New Roman"/>
                          <a:ea typeface="Times New Roman"/>
                          <a:cs typeface="Times New Roman"/>
                          <a:sym typeface="Times New Roman"/>
                        </a:defRPr>
                      </a:pPr>
                      <a:r>
                        <a:t>周</a:t>
                      </a:r>
                      <a:endParaRPr>
                        <a:latin typeface="Calibri"/>
                        <a:ea typeface="Calibri"/>
                        <a:cs typeface="Calibri"/>
                        <a:sym typeface="Calibri"/>
                      </a:endParaRPr>
                    </a:p>
                    <a:p>
                      <a:pPr algn="ctr">
                        <a:defRPr b="1">
                          <a:latin typeface="Times New Roman"/>
                          <a:ea typeface="Times New Roman"/>
                          <a:cs typeface="Times New Roman"/>
                          <a:sym typeface="Times New Roman"/>
                        </a:defRPr>
                      </a:pPr>
                      <a:r>
                        <a:t>六</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c>
                  <a:txBody>
                    <a:bodyPr/>
                    <a:lstStyle/>
                    <a:p>
                      <a:pPr algn="ctr">
                        <a:defRPr b="1">
                          <a:latin typeface="Calibri"/>
                          <a:ea typeface="Calibri"/>
                          <a:cs typeface="Calibri"/>
                          <a:sym typeface="Calibri"/>
                        </a:defRPr>
                      </a:pPr>
                      <a:r>
                        <a:t>10</a:t>
                      </a:r>
                    </a:p>
                    <a:p>
                      <a:pPr algn="ctr">
                        <a:defRPr b="1">
                          <a:latin typeface="Times New Roman"/>
                          <a:ea typeface="Times New Roman"/>
                          <a:cs typeface="Times New Roman"/>
                          <a:sym typeface="Times New Roman"/>
                        </a:defRPr>
                      </a:pPr>
                      <a:r>
                        <a:t>周天</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c>
                  <a:txBody>
                    <a:bodyPr/>
                    <a:lstStyle/>
                    <a:p>
                      <a:pPr algn="ctr">
                        <a:defRPr sz="1800"/>
                      </a:pPr>
                      <a:r>
                        <a:rPr b="1" sz="1400">
                          <a:latin typeface="Calibri"/>
                          <a:ea typeface="Calibri"/>
                          <a:cs typeface="Calibri"/>
                          <a:sym typeface="Calibri"/>
                        </a:rPr>
                        <a:t>11</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c>
                  <a:txBody>
                    <a:bodyPr/>
                    <a:lstStyle/>
                    <a:p>
                      <a:pPr algn="ctr">
                        <a:defRPr sz="1800"/>
                      </a:pPr>
                      <a:r>
                        <a:rPr b="1" sz="1400">
                          <a:latin typeface="Calibri"/>
                          <a:ea typeface="Calibri"/>
                          <a:cs typeface="Calibri"/>
                          <a:sym typeface="Calibri"/>
                        </a:rPr>
                        <a:t>12</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c>
                  <a:txBody>
                    <a:bodyPr/>
                    <a:lstStyle/>
                    <a:p>
                      <a:pPr algn="ctr">
                        <a:defRPr sz="1800"/>
                      </a:pPr>
                      <a:r>
                        <a:rPr b="1" sz="1400">
                          <a:latin typeface="Calibri"/>
                          <a:ea typeface="Calibri"/>
                          <a:cs typeface="Calibri"/>
                          <a:sym typeface="Calibri"/>
                        </a:rPr>
                        <a:t>13</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c>
                  <a:txBody>
                    <a:bodyPr/>
                    <a:lstStyle/>
                    <a:p>
                      <a:pPr algn="ctr">
                        <a:defRPr sz="1800"/>
                      </a:pPr>
                      <a:r>
                        <a:rPr b="1" sz="1400">
                          <a:latin typeface="Calibri"/>
                          <a:ea typeface="Calibri"/>
                          <a:cs typeface="Calibri"/>
                          <a:sym typeface="Calibri"/>
                        </a:rPr>
                        <a:t>14</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c>
                  <a:txBody>
                    <a:bodyPr/>
                    <a:lstStyle/>
                    <a:p>
                      <a:pPr algn="ctr">
                        <a:defRPr sz="1800"/>
                      </a:pPr>
                      <a:r>
                        <a:rPr b="1" sz="1400">
                          <a:latin typeface="Calibri"/>
                          <a:ea typeface="Calibri"/>
                          <a:cs typeface="Calibri"/>
                          <a:sym typeface="Calibri"/>
                        </a:rPr>
                        <a:t>15</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c>
                  <a:txBody>
                    <a:bodyPr/>
                    <a:lstStyle/>
                    <a:p>
                      <a:pPr algn="ctr">
                        <a:defRPr b="1">
                          <a:latin typeface="Calibri"/>
                          <a:ea typeface="Calibri"/>
                          <a:cs typeface="Calibri"/>
                          <a:sym typeface="Calibri"/>
                        </a:defRPr>
                      </a:pPr>
                      <a:r>
                        <a:t>16</a:t>
                      </a:r>
                    </a:p>
                    <a:p>
                      <a:pPr algn="ctr">
                        <a:defRPr b="1">
                          <a:latin typeface="Times New Roman"/>
                          <a:ea typeface="Times New Roman"/>
                          <a:cs typeface="Times New Roman"/>
                          <a:sym typeface="Times New Roman"/>
                        </a:defRPr>
                      </a:pPr>
                      <a:r>
                        <a:t>周六</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c>
                  <a:txBody>
                    <a:bodyPr/>
                    <a:lstStyle/>
                    <a:p>
                      <a:pPr algn="ctr">
                        <a:defRPr b="1">
                          <a:latin typeface="Calibri"/>
                          <a:ea typeface="Calibri"/>
                          <a:cs typeface="Calibri"/>
                          <a:sym typeface="Calibri"/>
                        </a:defRPr>
                      </a:pPr>
                      <a:r>
                        <a:t>17</a:t>
                      </a:r>
                    </a:p>
                    <a:p>
                      <a:pPr algn="ctr">
                        <a:defRPr b="1">
                          <a:latin typeface="Times New Roman"/>
                          <a:ea typeface="Times New Roman"/>
                          <a:cs typeface="Times New Roman"/>
                          <a:sym typeface="Times New Roman"/>
                        </a:defRPr>
                      </a:pPr>
                      <a:r>
                        <a:t>周天</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c>
                  <a:txBody>
                    <a:bodyPr/>
                    <a:lstStyle/>
                    <a:p>
                      <a:pPr algn="ctr">
                        <a:defRPr b="1">
                          <a:latin typeface="Calibri"/>
                          <a:ea typeface="Calibri"/>
                          <a:cs typeface="Calibri"/>
                          <a:sym typeface="Calibri"/>
                        </a:defRPr>
                      </a:pPr>
                      <a:r>
                        <a:t>18</a:t>
                      </a:r>
                    </a:p>
                    <a:p>
                      <a:pPr algn="ctr">
                        <a:defRPr b="1">
                          <a:latin typeface="Times New Roman"/>
                          <a:ea typeface="Times New Roman"/>
                          <a:cs typeface="Times New Roman"/>
                          <a:sym typeface="Times New Roman"/>
                        </a:defRPr>
                      </a:pPr>
                      <a:r>
                        <a:t>评</a:t>
                      </a:r>
                      <a:endParaRPr>
                        <a:latin typeface="Calibri"/>
                        <a:ea typeface="Calibri"/>
                        <a:cs typeface="Calibri"/>
                        <a:sym typeface="Calibri"/>
                      </a:endParaRPr>
                    </a:p>
                    <a:p>
                      <a:pPr algn="ctr">
                        <a:defRPr b="1">
                          <a:latin typeface="Times New Roman"/>
                          <a:ea typeface="Times New Roman"/>
                          <a:cs typeface="Times New Roman"/>
                          <a:sym typeface="Times New Roman"/>
                        </a:defRPr>
                      </a:pPr>
                      <a:r>
                        <a:t>审</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c>
                  <a:txBody>
                    <a:bodyPr/>
                    <a:lstStyle/>
                    <a:p>
                      <a:pPr algn="ctr">
                        <a:defRPr sz="1800"/>
                      </a:pPr>
                      <a:r>
                        <a:rPr b="1" sz="1400">
                          <a:latin typeface="Calibri"/>
                          <a:ea typeface="Calibri"/>
                          <a:cs typeface="Calibri"/>
                          <a:sym typeface="Calibri"/>
                        </a:rPr>
                        <a:t>19</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9CCFF"/>
                    </a:solidFill>
                  </a:tcPr>
                </a:tc>
              </a:tr>
              <a:tr h="1236662">
                <a:tc>
                  <a:txBody>
                    <a:bodyPr/>
                    <a:lstStyle/>
                    <a:p>
                      <a:pPr algn="ctr">
                        <a:defRPr b="1" sz="1600">
                          <a:latin typeface="Calibri"/>
                          <a:ea typeface="Calibri"/>
                          <a:cs typeface="Calibri"/>
                          <a:sym typeface="Calibri"/>
                        </a:defRPr>
                      </a:pPr>
                    </a:p>
                    <a:p>
                      <a:pPr algn="ctr">
                        <a:defRPr b="1" sz="1600">
                          <a:latin typeface="Calibri"/>
                          <a:ea typeface="Calibri"/>
                          <a:cs typeface="Calibri"/>
                          <a:sym typeface="Calibri"/>
                        </a:defRPr>
                      </a:pPr>
                      <a:r>
                        <a:t> </a:t>
                      </a:r>
                      <a:r>
                        <a:rPr>
                          <a:latin typeface="Times New Roman"/>
                          <a:ea typeface="Times New Roman"/>
                          <a:cs typeface="Times New Roman"/>
                          <a:sym typeface="Times New Roman"/>
                        </a:rPr>
                        <a:t>学</a:t>
                      </a:r>
                    </a:p>
                    <a:p>
                      <a:pPr algn="ctr">
                        <a:defRPr b="1" sz="1600">
                          <a:latin typeface="Calibri"/>
                          <a:ea typeface="Calibri"/>
                          <a:cs typeface="Calibri"/>
                          <a:sym typeface="Calibri"/>
                        </a:defRPr>
                      </a:pPr>
                      <a:r>
                        <a:t> </a:t>
                      </a:r>
                      <a:r>
                        <a:rPr>
                          <a:latin typeface="Times New Roman"/>
                          <a:ea typeface="Times New Roman"/>
                          <a:cs typeface="Times New Roman"/>
                          <a:sym typeface="Times New Roman"/>
                        </a:rPr>
                        <a:t>生</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2D050"/>
                    </a:solidFill>
                  </a:tcPr>
                </a:tc>
                <a:tc>
                  <a:txBody>
                    <a:bodyPr/>
                    <a:lstStyle/>
                    <a:p>
                      <a:pPr algn="ctr">
                        <a:defRPr b="1" sz="1300">
                          <a:latin typeface="Calibri"/>
                          <a:ea typeface="Calibri"/>
                          <a:cs typeface="Calibri"/>
                          <a:sym typeface="Calibri"/>
                        </a:defRPr>
                      </a:pPr>
                      <a:r>
                        <a:t>  </a:t>
                      </a:r>
                      <a:r>
                        <a:rPr>
                          <a:latin typeface="Times New Roman"/>
                          <a:ea typeface="Times New Roman"/>
                          <a:cs typeface="Times New Roman"/>
                          <a:sym typeface="Times New Roman"/>
                        </a:rPr>
                        <a:t>开 工 会</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b="1" sz="1300">
                          <a:latin typeface="Calibri"/>
                          <a:ea typeface="Calibri"/>
                          <a:cs typeface="Calibri"/>
                          <a:sym typeface="Calibri"/>
                        </a:defRPr>
                      </a:pPr>
                      <a:r>
                        <a:t> </a:t>
                      </a:r>
                      <a:r>
                        <a:rPr>
                          <a:latin typeface="Times New Roman"/>
                          <a:ea typeface="Times New Roman"/>
                          <a:cs typeface="Times New Roman"/>
                          <a:sym typeface="Times New Roman"/>
                        </a:rPr>
                        <a:t>日</a:t>
                      </a:r>
                      <a:r>
                        <a:t>    </a:t>
                      </a:r>
                      <a:r>
                        <a:rPr>
                          <a:latin typeface="Times New Roman"/>
                          <a:ea typeface="Times New Roman"/>
                          <a:cs typeface="Times New Roman"/>
                          <a:sym typeface="Times New Roman"/>
                        </a:rPr>
                        <a:t>报</a:t>
                      </a:r>
                    </a:p>
                    <a:p>
                      <a:pPr algn="ctr">
                        <a:defRPr b="1" sz="1300">
                          <a:latin typeface="Times New Roman"/>
                          <a:ea typeface="Times New Roman"/>
                          <a:cs typeface="Times New Roman"/>
                          <a:sym typeface="Times New Roman"/>
                        </a:defRPr>
                      </a:pPr>
                      <a:r>
                        <a:t>报</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b="1" sz="1300">
                          <a:latin typeface="Calibri"/>
                          <a:ea typeface="Calibri"/>
                          <a:cs typeface="Calibri"/>
                          <a:sym typeface="Calibri"/>
                        </a:defRPr>
                      </a:pPr>
                      <a:r>
                        <a:t> </a:t>
                      </a:r>
                      <a:r>
                        <a:rPr>
                          <a:latin typeface="Times New Roman"/>
                          <a:ea typeface="Times New Roman"/>
                          <a:cs typeface="Times New Roman"/>
                          <a:sym typeface="Times New Roman"/>
                        </a:rPr>
                        <a:t>日</a:t>
                      </a:r>
                      <a:r>
                        <a:t>    </a:t>
                      </a:r>
                      <a:r>
                        <a:rPr>
                          <a:latin typeface="Times New Roman"/>
                          <a:ea typeface="Times New Roman"/>
                          <a:cs typeface="Times New Roman"/>
                          <a:sym typeface="Times New Roman"/>
                        </a:rPr>
                        <a:t>报</a:t>
                      </a:r>
                    </a:p>
                    <a:p>
                      <a:pPr algn="ctr">
                        <a:defRPr b="1" sz="1300">
                          <a:latin typeface="Calibri"/>
                          <a:ea typeface="Calibri"/>
                          <a:cs typeface="Calibri"/>
                          <a:sym typeface="Calibri"/>
                        </a:defRPr>
                      </a:pPr>
                      <a:r>
                        <a:t> </a:t>
                      </a:r>
                      <a:r>
                        <a:rPr>
                          <a:latin typeface="Times New Roman"/>
                          <a:ea typeface="Times New Roman"/>
                          <a:cs typeface="Times New Roman"/>
                          <a:sym typeface="Times New Roman"/>
                        </a:rPr>
                        <a:t>《进度规划》</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b="1" sz="1300">
                          <a:latin typeface="Times New Roman"/>
                          <a:ea typeface="Times New Roman"/>
                          <a:cs typeface="Times New Roman"/>
                          <a:sym typeface="Times New Roman"/>
                        </a:defRPr>
                      </a:pPr>
                      <a:r>
                        <a:t>日</a:t>
                      </a:r>
                      <a:r>
                        <a:rPr>
                          <a:latin typeface="Calibri"/>
                          <a:ea typeface="Calibri"/>
                          <a:cs typeface="Calibri"/>
                          <a:sym typeface="Calibri"/>
                        </a:rPr>
                        <a:t>    </a:t>
                      </a:r>
                      <a:r>
                        <a:t>报</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b="1" sz="1300">
                          <a:latin typeface="Times New Roman"/>
                          <a:ea typeface="Times New Roman"/>
                          <a:cs typeface="Times New Roman"/>
                          <a:sym typeface="Times New Roman"/>
                        </a:defRPr>
                      </a:pPr>
                      <a:r>
                        <a:t>日</a:t>
                      </a:r>
                      <a:r>
                        <a:rPr>
                          <a:latin typeface="Calibri"/>
                          <a:ea typeface="Calibri"/>
                          <a:cs typeface="Calibri"/>
                          <a:sym typeface="Calibri"/>
                        </a:rPr>
                        <a:t>    </a:t>
                      </a:r>
                      <a:r>
                        <a:t>报</a:t>
                      </a:r>
                      <a:r>
                        <a:rPr>
                          <a:latin typeface="Calibri"/>
                          <a:ea typeface="Calibri"/>
                          <a:cs typeface="Calibri"/>
                          <a:sym typeface="Calibri"/>
                        </a:rPr>
                        <a:t>      </a:t>
                      </a:r>
                      <a:endParaRPr>
                        <a:latin typeface="Calibri"/>
                        <a:ea typeface="Calibri"/>
                        <a:cs typeface="Calibri"/>
                        <a:sym typeface="Calibri"/>
                      </a:endParaRPr>
                    </a:p>
                    <a:p>
                      <a:pPr algn="ctr">
                        <a:defRPr b="1" sz="1300">
                          <a:latin typeface="Times New Roman"/>
                          <a:ea typeface="Times New Roman"/>
                          <a:cs typeface="Times New Roman"/>
                          <a:sym typeface="Times New Roman"/>
                        </a:defRPr>
                      </a:pPr>
                      <a:r>
                        <a:t>《系统设计书》</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b="1" sz="1300">
                          <a:latin typeface="Times New Roman"/>
                          <a:ea typeface="Times New Roman"/>
                          <a:cs typeface="Times New Roman"/>
                          <a:sym typeface="Times New Roman"/>
                        </a:defRPr>
                      </a:pPr>
                      <a:r>
                        <a:t>日</a:t>
                      </a:r>
                      <a:r>
                        <a:rPr>
                          <a:latin typeface="Calibri"/>
                          <a:ea typeface="Calibri"/>
                          <a:cs typeface="Calibri"/>
                          <a:sym typeface="Calibri"/>
                        </a:rPr>
                        <a:t>    </a:t>
                      </a:r>
                      <a:r>
                        <a:t>报</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b="1" sz="1300">
                          <a:latin typeface="Times New Roman"/>
                          <a:ea typeface="Times New Roman"/>
                          <a:cs typeface="Times New Roman"/>
                          <a:sym typeface="Times New Roman"/>
                        </a:defRPr>
                      </a:pPr>
                      <a:r>
                        <a:t>日</a:t>
                      </a:r>
                      <a:r>
                        <a:rPr>
                          <a:latin typeface="Calibri"/>
                          <a:ea typeface="Calibri"/>
                          <a:cs typeface="Calibri"/>
                          <a:sym typeface="Calibri"/>
                        </a:rPr>
                        <a:t>    </a:t>
                      </a:r>
                      <a:r>
                        <a:t>报</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b="1" sz="1300">
                          <a:latin typeface="Times New Roman"/>
                          <a:ea typeface="Times New Roman"/>
                          <a:cs typeface="Times New Roman"/>
                          <a:sym typeface="Times New Roman"/>
                        </a:defRPr>
                      </a:pPr>
                      <a:r>
                        <a:t>日</a:t>
                      </a:r>
                      <a:r>
                        <a:rPr>
                          <a:latin typeface="Calibri"/>
                          <a:ea typeface="Calibri"/>
                          <a:cs typeface="Calibri"/>
                          <a:sym typeface="Calibri"/>
                        </a:rPr>
                        <a:t>    </a:t>
                      </a:r>
                      <a:r>
                        <a:t>报</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b="1" sz="1300">
                          <a:latin typeface="Times New Roman"/>
                          <a:ea typeface="Times New Roman"/>
                          <a:cs typeface="Times New Roman"/>
                          <a:sym typeface="Times New Roman"/>
                        </a:defRPr>
                      </a:pPr>
                      <a:r>
                        <a:t>日</a:t>
                      </a:r>
                      <a:r>
                        <a:rPr>
                          <a:latin typeface="Calibri"/>
                          <a:ea typeface="Calibri"/>
                          <a:cs typeface="Calibri"/>
                          <a:sym typeface="Calibri"/>
                        </a:rPr>
                        <a:t>    </a:t>
                      </a:r>
                      <a:r>
                        <a:t>报</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b="1" sz="1300">
                          <a:latin typeface="Times New Roman"/>
                          <a:ea typeface="Times New Roman"/>
                          <a:cs typeface="Times New Roman"/>
                          <a:sym typeface="Times New Roman"/>
                        </a:defRPr>
                      </a:pPr>
                      <a:r>
                        <a:t>日</a:t>
                      </a:r>
                      <a:r>
                        <a:rPr>
                          <a:latin typeface="Calibri"/>
                          <a:ea typeface="Calibri"/>
                          <a:cs typeface="Calibri"/>
                          <a:sym typeface="Calibri"/>
                        </a:rPr>
                        <a:t>    </a:t>
                      </a:r>
                      <a:r>
                        <a:t>报</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b="1" sz="1300">
                          <a:latin typeface="Times New Roman"/>
                          <a:ea typeface="Times New Roman"/>
                          <a:cs typeface="Times New Roman"/>
                          <a:sym typeface="Times New Roman"/>
                        </a:defRPr>
                      </a:pPr>
                      <a:r>
                        <a:t>日</a:t>
                      </a:r>
                      <a:r>
                        <a:rPr>
                          <a:latin typeface="Calibri"/>
                          <a:ea typeface="Calibri"/>
                          <a:cs typeface="Calibri"/>
                          <a:sym typeface="Calibri"/>
                        </a:rPr>
                        <a:t>    </a:t>
                      </a:r>
                      <a:r>
                        <a:t>报</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b="1" sz="1300">
                          <a:latin typeface="Times New Roman"/>
                          <a:ea typeface="Times New Roman"/>
                          <a:cs typeface="Times New Roman"/>
                          <a:sym typeface="Times New Roman"/>
                        </a:defRPr>
                      </a:pPr>
                      <a:r>
                        <a:t>日</a:t>
                      </a:r>
                      <a:r>
                        <a:rPr>
                          <a:latin typeface="Calibri"/>
                          <a:ea typeface="Calibri"/>
                          <a:cs typeface="Calibri"/>
                          <a:sym typeface="Calibri"/>
                        </a:rPr>
                        <a:t>    </a:t>
                      </a:r>
                      <a:r>
                        <a:t>报</a:t>
                      </a:r>
                      <a:r>
                        <a:rPr>
                          <a:latin typeface="Calibri"/>
                          <a:ea typeface="Calibri"/>
                          <a:cs typeface="Calibri"/>
                          <a:sym typeface="Calibri"/>
                        </a:rPr>
                        <a:t>  </a:t>
                      </a:r>
                      <a:endParaRPr>
                        <a:latin typeface="Calibri"/>
                        <a:ea typeface="Calibri"/>
                        <a:cs typeface="Calibri"/>
                        <a:sym typeface="Calibri"/>
                      </a:endParaRPr>
                    </a:p>
                    <a:p>
                      <a:pPr algn="ctr">
                        <a:defRPr b="1" sz="1300">
                          <a:latin typeface="Calibri"/>
                          <a:ea typeface="Calibri"/>
                          <a:cs typeface="Calibri"/>
                          <a:sym typeface="Calibri"/>
                        </a:defRPr>
                      </a:pPr>
                      <a:r>
                        <a:t> </a:t>
                      </a:r>
                      <a:r>
                        <a:rPr>
                          <a:latin typeface="Times New Roman"/>
                          <a:ea typeface="Times New Roman"/>
                          <a:cs typeface="Times New Roman"/>
                          <a:sym typeface="Times New Roman"/>
                        </a:rPr>
                        <a:t>《源</a:t>
                      </a:r>
                      <a:r>
                        <a:t>    </a:t>
                      </a:r>
                      <a:r>
                        <a:rPr>
                          <a:latin typeface="Times New Roman"/>
                          <a:ea typeface="Times New Roman"/>
                          <a:cs typeface="Times New Roman"/>
                          <a:sym typeface="Times New Roman"/>
                        </a:rPr>
                        <a:t>码》</a:t>
                      </a:r>
                      <a:r>
                        <a:t>     </a:t>
                      </a:r>
                      <a:r>
                        <a:rPr>
                          <a:latin typeface="Times New Roman"/>
                          <a:ea typeface="Times New Roman"/>
                          <a:cs typeface="Times New Roman"/>
                          <a:sym typeface="Times New Roman"/>
                        </a:rPr>
                        <a:t>《用户手册》 《完成概况》</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b="1" sz="1300">
                          <a:latin typeface="Times New Roman"/>
                          <a:ea typeface="Times New Roman"/>
                          <a:cs typeface="Times New Roman"/>
                          <a:sym typeface="Times New Roman"/>
                        </a:rPr>
                        <a:t>《项目总结》</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1477962">
                <a:tc>
                  <a:txBody>
                    <a:bodyPr/>
                    <a:lstStyle/>
                    <a:p>
                      <a:pPr indent="71434" algn="just">
                        <a:defRPr b="1" sz="1600">
                          <a:latin typeface="Calibri"/>
                          <a:ea typeface="Calibri"/>
                          <a:cs typeface="Calibri"/>
                          <a:sym typeface="Calibri"/>
                        </a:defRPr>
                      </a:pPr>
                      <a:r>
                        <a:t>   </a:t>
                      </a:r>
                      <a:r>
                        <a:rPr>
                          <a:latin typeface="Times New Roman"/>
                          <a:ea typeface="Times New Roman"/>
                          <a:cs typeface="Times New Roman"/>
                          <a:sym typeface="Times New Roman"/>
                        </a:rPr>
                        <a:t>任</a:t>
                      </a:r>
                      <a:r>
                        <a:t> </a:t>
                      </a:r>
                      <a:r>
                        <a:rPr>
                          <a:latin typeface="Times New Roman"/>
                          <a:ea typeface="Times New Roman"/>
                          <a:cs typeface="Times New Roman"/>
                          <a:sym typeface="Times New Roman"/>
                        </a:rPr>
                        <a:t>课老</a:t>
                      </a:r>
                      <a:r>
                        <a:t> </a:t>
                      </a:r>
                      <a:r>
                        <a:rPr>
                          <a:latin typeface="Times New Roman"/>
                          <a:ea typeface="Times New Roman"/>
                          <a:cs typeface="Times New Roman"/>
                          <a:sym typeface="Times New Roman"/>
                        </a:rPr>
                        <a:t>师</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2D050"/>
                    </a:solidFill>
                  </a:tcPr>
                </a:tc>
                <a:tc>
                  <a:txBody>
                    <a:bodyPr/>
                    <a:lstStyle/>
                    <a:p>
                      <a:pPr algn="just">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indent="71434" algn="just">
                        <a:defRPr sz="1800"/>
                      </a:pPr>
                      <a:r>
                        <a:rPr b="1" sz="1300">
                          <a:latin typeface="Times New Roman"/>
                          <a:ea typeface="Times New Roman"/>
                          <a:cs typeface="Times New Roman"/>
                          <a:sym typeface="Times New Roman"/>
                        </a:rPr>
                        <a:t>《项目任务书》</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indent="71434" algn="just">
                        <a:defRPr sz="1800"/>
                      </a:pPr>
                      <a:r>
                        <a:rPr b="1" sz="1300">
                          <a:latin typeface="Times New Roman"/>
                          <a:ea typeface="Times New Roman"/>
                          <a:cs typeface="Times New Roman"/>
                          <a:sym typeface="Times New Roman"/>
                        </a:rPr>
                        <a:t>《进度规划审批意见》</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indent="71434" algn="just">
                        <a:defRPr sz="1800"/>
                      </a:pPr>
                      <a:r>
                        <a:rPr b="1" sz="1300">
                          <a:latin typeface="Times New Roman"/>
                          <a:ea typeface="Times New Roman"/>
                          <a:cs typeface="Times New Roman"/>
                          <a:sym typeface="Times New Roman"/>
                        </a:rPr>
                        <a:t>《系统设计书审批意见》</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defRPr sz="1800"/>
                      </a:pPr>
                      <a:r>
                        <a:rPr b="1" sz="1300">
                          <a:latin typeface="Calibri"/>
                          <a:ea typeface="Calibri"/>
                          <a:cs typeface="Calibri"/>
                          <a:sym typeface="Calibri"/>
                        </a:rPr>
                        <a:t> </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b="1" sz="1300">
                          <a:latin typeface="Times New Roman"/>
                          <a:ea typeface="Times New Roman"/>
                          <a:cs typeface="Times New Roman"/>
                          <a:sym typeface="Times New Roman"/>
                        </a:defRPr>
                      </a:pPr>
                      <a:r>
                        <a:t>《学生开发</a:t>
                      </a:r>
                      <a:endParaRPr>
                        <a:latin typeface="Calibri"/>
                        <a:ea typeface="Calibri"/>
                        <a:cs typeface="Calibri"/>
                        <a:sym typeface="Calibri"/>
                      </a:endParaRPr>
                    </a:p>
                    <a:p>
                      <a:pPr algn="ctr">
                        <a:defRPr b="1" sz="1300">
                          <a:latin typeface="Times New Roman"/>
                          <a:ea typeface="Times New Roman"/>
                          <a:cs typeface="Times New Roman"/>
                          <a:sym typeface="Times New Roman"/>
                        </a:defRPr>
                      </a:pPr>
                      <a:r>
                        <a:t>情况总结》</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just">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035175">
                <a:tc>
                  <a:txBody>
                    <a:bodyPr/>
                    <a:lstStyle/>
                    <a:p>
                      <a:pPr algn="l">
                        <a:defRPr b="1" sz="1600">
                          <a:latin typeface="Calibri"/>
                          <a:ea typeface="Calibri"/>
                          <a:cs typeface="Calibri"/>
                          <a:sym typeface="Calibri"/>
                        </a:defRPr>
                      </a:pPr>
                      <a:r>
                        <a:t>    </a:t>
                      </a:r>
                      <a:r>
                        <a:rPr>
                          <a:latin typeface="Times New Roman"/>
                          <a:ea typeface="Times New Roman"/>
                          <a:cs typeface="Times New Roman"/>
                          <a:sym typeface="Times New Roman"/>
                        </a:rPr>
                        <a:t>项 目 管 理 员</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92D050"/>
                    </a:solidFill>
                  </a:tcPr>
                </a:tc>
                <a:tc>
                  <a:txBody>
                    <a:bodyPr/>
                    <a:lstStyle/>
                    <a:p>
                      <a:pPr algn="l">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b="1" sz="1300">
                          <a:latin typeface="Calibri"/>
                          <a:ea typeface="Calibri"/>
                          <a:cs typeface="Calibri"/>
                          <a:sym typeface="Calibri"/>
                        </a:defRPr>
                      </a:pPr>
                      <a:r>
                        <a:t>  </a:t>
                      </a:r>
                      <a:r>
                        <a:rPr>
                          <a:latin typeface="Times New Roman"/>
                          <a:ea typeface="Times New Roman"/>
                          <a:cs typeface="Times New Roman"/>
                          <a:sym typeface="Times New Roman"/>
                        </a:rPr>
                        <a:t>检查《项目任务书》和日报</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b="1" sz="1300">
                          <a:latin typeface="Calibri"/>
                          <a:ea typeface="Calibri"/>
                          <a:cs typeface="Calibri"/>
                          <a:sym typeface="Calibri"/>
                        </a:defRPr>
                      </a:pPr>
                      <a:r>
                        <a:t>  </a:t>
                      </a:r>
                      <a:r>
                        <a:rPr>
                          <a:latin typeface="Times New Roman"/>
                          <a:ea typeface="Times New Roman"/>
                          <a:cs typeface="Times New Roman"/>
                          <a:sym typeface="Times New Roman"/>
                        </a:rPr>
                        <a:t>检查日报和《进度计划》</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b="1" sz="1300">
                          <a:latin typeface="Calibri"/>
                          <a:ea typeface="Calibri"/>
                          <a:cs typeface="Calibri"/>
                          <a:sym typeface="Calibri"/>
                        </a:defRPr>
                      </a:pPr>
                      <a:r>
                        <a:t>  </a:t>
                      </a:r>
                      <a:r>
                        <a:rPr>
                          <a:latin typeface="Times New Roman"/>
                          <a:ea typeface="Times New Roman"/>
                          <a:cs typeface="Times New Roman"/>
                          <a:sym typeface="Times New Roman"/>
                        </a:rPr>
                        <a:t>检查日报</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b="1" sz="1300">
                          <a:latin typeface="Times New Roman"/>
                          <a:ea typeface="Times New Roman"/>
                          <a:cs typeface="Times New Roman"/>
                          <a:sym typeface="Times New Roman"/>
                        </a:defRPr>
                      </a:pPr>
                      <a:r>
                        <a:t>检查《老师的进度规划意见》、</a:t>
                      </a:r>
                      <a:r>
                        <a:rPr>
                          <a:latin typeface="Calibri"/>
                          <a:ea typeface="Calibri"/>
                          <a:cs typeface="Calibri"/>
                          <a:sym typeface="Calibri"/>
                        </a:rPr>
                        <a:t> </a:t>
                      </a:r>
                      <a:endParaRPr>
                        <a:latin typeface="Calibri"/>
                        <a:ea typeface="Calibri"/>
                        <a:cs typeface="Calibri"/>
                        <a:sym typeface="Calibri"/>
                      </a:endParaRPr>
                    </a:p>
                    <a:p>
                      <a:pPr algn="ctr">
                        <a:defRPr b="1" sz="1300">
                          <a:latin typeface="Calibri"/>
                          <a:ea typeface="Calibri"/>
                          <a:cs typeface="Calibri"/>
                          <a:sym typeface="Calibri"/>
                        </a:defRPr>
                      </a:pPr>
                      <a:r>
                        <a:t>   </a:t>
                      </a:r>
                      <a:r>
                        <a:rPr>
                          <a:latin typeface="Times New Roman"/>
                          <a:ea typeface="Times New Roman"/>
                          <a:cs typeface="Times New Roman"/>
                          <a:sym typeface="Times New Roman"/>
                        </a:rPr>
                        <a:t>日报、《系统设计书》</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b="1" sz="1300">
                          <a:latin typeface="Calibri"/>
                          <a:ea typeface="Calibri"/>
                          <a:cs typeface="Calibri"/>
                          <a:sym typeface="Calibri"/>
                        </a:defRPr>
                      </a:pPr>
                      <a:r>
                        <a:t>  </a:t>
                      </a:r>
                      <a:r>
                        <a:rPr>
                          <a:latin typeface="Times New Roman"/>
                          <a:ea typeface="Times New Roman"/>
                          <a:cs typeface="Times New Roman"/>
                          <a:sym typeface="Times New Roman"/>
                        </a:rPr>
                        <a:t>检查日报</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b="1" sz="1300">
                          <a:latin typeface="Calibri"/>
                          <a:ea typeface="Calibri"/>
                          <a:cs typeface="Calibri"/>
                          <a:sym typeface="Calibri"/>
                        </a:defRPr>
                      </a:pPr>
                      <a:r>
                        <a:t>  </a:t>
                      </a:r>
                      <a:r>
                        <a:rPr>
                          <a:latin typeface="Times New Roman"/>
                          <a:ea typeface="Times New Roman"/>
                          <a:cs typeface="Times New Roman"/>
                          <a:sym typeface="Times New Roman"/>
                        </a:rPr>
                        <a:t>检查《系统设计书意见</a:t>
                      </a:r>
                      <a:r>
                        <a:t>     </a:t>
                      </a:r>
                      <a:r>
                        <a:rPr>
                          <a:latin typeface="Times New Roman"/>
                          <a:ea typeface="Times New Roman"/>
                          <a:cs typeface="Times New Roman"/>
                          <a:sym typeface="Times New Roman"/>
                        </a:rPr>
                        <a:t>日报</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b="1" sz="1300">
                          <a:latin typeface="Calibri"/>
                          <a:ea typeface="Calibri"/>
                          <a:cs typeface="Calibri"/>
                          <a:sym typeface="Calibri"/>
                        </a:defRPr>
                      </a:pPr>
                      <a:r>
                        <a:t>  </a:t>
                      </a:r>
                      <a:r>
                        <a:rPr>
                          <a:latin typeface="Times New Roman"/>
                          <a:ea typeface="Times New Roman"/>
                          <a:cs typeface="Times New Roman"/>
                          <a:sym typeface="Times New Roman"/>
                        </a:rPr>
                        <a:t>检查日报</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b="1" sz="1300">
                          <a:latin typeface="Calibri"/>
                          <a:ea typeface="Calibri"/>
                          <a:cs typeface="Calibri"/>
                          <a:sym typeface="Calibri"/>
                        </a:defRPr>
                      </a:pPr>
                      <a:r>
                        <a:t>  </a:t>
                      </a:r>
                      <a:r>
                        <a:rPr>
                          <a:latin typeface="Times New Roman"/>
                          <a:ea typeface="Times New Roman"/>
                          <a:cs typeface="Times New Roman"/>
                          <a:sym typeface="Times New Roman"/>
                        </a:rPr>
                        <a:t>检查日报</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b="1" sz="1300">
                          <a:latin typeface="Calibri"/>
                          <a:ea typeface="Calibri"/>
                          <a:cs typeface="Calibri"/>
                          <a:sym typeface="Calibri"/>
                        </a:defRPr>
                      </a:pPr>
                      <a:r>
                        <a:t>  </a:t>
                      </a:r>
                      <a:r>
                        <a:rPr>
                          <a:latin typeface="Times New Roman"/>
                          <a:ea typeface="Times New Roman"/>
                          <a:cs typeface="Times New Roman"/>
                          <a:sym typeface="Times New Roman"/>
                        </a:rPr>
                        <a:t>检查日报 </a:t>
                      </a:r>
                    </a:p>
                    <a:p>
                      <a:pPr algn="l">
                        <a:defRPr b="1" sz="1300">
                          <a:latin typeface="Times New Roman"/>
                          <a:ea typeface="Times New Roman"/>
                          <a:cs typeface="Times New Roman"/>
                          <a:sym typeface="Times New Roman"/>
                        </a:defRPr>
                      </a:pPr>
                      <a:r>
                        <a:t>《源</a:t>
                      </a:r>
                      <a:r>
                        <a:rPr>
                          <a:latin typeface="Calibri"/>
                          <a:ea typeface="Calibri"/>
                          <a:cs typeface="Calibri"/>
                          <a:sym typeface="Calibri"/>
                        </a:rPr>
                        <a:t>    </a:t>
                      </a:r>
                      <a:r>
                        <a:t>码》</a:t>
                      </a:r>
                      <a:endParaRPr>
                        <a:latin typeface="Calibri"/>
                        <a:ea typeface="Calibri"/>
                        <a:cs typeface="Calibri"/>
                        <a:sym typeface="Calibri"/>
                      </a:endParaRPr>
                    </a:p>
                    <a:p>
                      <a:pPr algn="l">
                        <a:defRPr b="1" sz="1300">
                          <a:latin typeface="Calibri"/>
                          <a:ea typeface="Calibri"/>
                          <a:cs typeface="Calibri"/>
                          <a:sym typeface="Calibri"/>
                        </a:defRPr>
                      </a:pPr>
                      <a:r>
                        <a:t>  </a:t>
                      </a:r>
                      <a:r>
                        <a:rPr>
                          <a:latin typeface="Times New Roman"/>
                          <a:ea typeface="Times New Roman"/>
                          <a:cs typeface="Times New Roman"/>
                          <a:sym typeface="Times New Roman"/>
                        </a:rPr>
                        <a:t>《用户手册》</a:t>
                      </a:r>
                    </a:p>
                    <a:p>
                      <a:pPr algn="l">
                        <a:defRPr b="1" sz="1300">
                          <a:latin typeface="Times New Roman"/>
                          <a:ea typeface="Times New Roman"/>
                          <a:cs typeface="Times New Roman"/>
                          <a:sym typeface="Times New Roman"/>
                        </a:defRPr>
                      </a:pPr>
                      <a:r>
                        <a:t>《完成概况》</a:t>
                      </a:r>
                      <a:r>
                        <a:rPr>
                          <a:latin typeface="Calibri"/>
                          <a:ea typeface="Calibri"/>
                          <a:cs typeface="Calibri"/>
                          <a:sym typeface="Calibri"/>
                        </a:rPr>
                        <a:t> </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300">
                          <a:latin typeface="Calibri"/>
                          <a:ea typeface="Calibri"/>
                          <a:cs typeface="Calibri"/>
                          <a:sym typeface="Calibri"/>
                        </a:defRPr>
                      </a:pP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b="1" sz="1300">
                          <a:latin typeface="Calibri"/>
                          <a:ea typeface="Calibri"/>
                          <a:cs typeface="Calibri"/>
                          <a:sym typeface="Calibri"/>
                        </a:defRPr>
                      </a:pPr>
                      <a:r>
                        <a:t>  </a:t>
                      </a:r>
                      <a:r>
                        <a:rPr>
                          <a:latin typeface="Times New Roman"/>
                          <a:ea typeface="Times New Roman"/>
                          <a:cs typeface="Times New Roman"/>
                          <a:sym typeface="Times New Roman"/>
                        </a:rPr>
                        <a:t>检查《项目总结》</a:t>
                      </a:r>
                    </a:p>
                    <a:p>
                      <a:pPr algn="l">
                        <a:defRPr b="1" sz="1300">
                          <a:latin typeface="Times New Roman"/>
                          <a:ea typeface="Times New Roman"/>
                          <a:cs typeface="Times New Roman"/>
                          <a:sym typeface="Times New Roman"/>
                        </a:defRPr>
                      </a:pPr>
                      <a:r>
                        <a:t>《学生开发情况总结》</a:t>
                      </a:r>
                    </a:p>
                  </a:txBody>
                  <a:tcPr marL="0" marR="0" marT="0" marB="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
        <p:nvSpPr>
          <p:cNvPr id="347" name="Shape 347"/>
          <p:cNvSpPr/>
          <p:nvPr>
            <p:ph type="title" idx="4294967295"/>
          </p:nvPr>
        </p:nvSpPr>
        <p:spPr>
          <a:xfrm>
            <a:off x="4356100" y="188912"/>
            <a:ext cx="3959225" cy="576263"/>
          </a:xfrm>
          <a:prstGeom prst="rect">
            <a:avLst/>
          </a:prstGeom>
        </p:spPr>
        <p:txBody>
          <a:bodyPr/>
          <a:lstStyle>
            <a:lvl1pPr defTabSz="630936">
              <a:defRPr sz="2700">
                <a:latin typeface="宋体"/>
                <a:ea typeface="宋体"/>
                <a:cs typeface="宋体"/>
                <a:sym typeface="宋体"/>
              </a:defRPr>
            </a:lvl1pPr>
          </a:lstStyle>
          <a:p>
            <a:pPr/>
            <a:r>
              <a:t>项目实例的过程</a:t>
            </a:r>
          </a:p>
        </p:txBody>
      </p:sp>
      <p:sp>
        <p:nvSpPr>
          <p:cNvPr id="348" name="Shape 348"/>
          <p:cNvSpPr/>
          <p:nvPr>
            <p:ph type="body" sz="half" idx="4294967295"/>
          </p:nvPr>
        </p:nvSpPr>
        <p:spPr>
          <a:xfrm>
            <a:off x="5103812" y="2438400"/>
            <a:ext cx="3581401" cy="441960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350" name="image18.png"/>
          <p:cNvPicPr>
            <a:picLocks noChangeAspect="1"/>
          </p:cNvPicPr>
          <p:nvPr/>
        </p:nvPicPr>
        <p:blipFill>
          <a:blip r:embed="rId3">
            <a:extLst/>
          </a:blip>
          <a:stretch>
            <a:fillRect/>
          </a:stretch>
        </p:blipFill>
        <p:spPr>
          <a:xfrm>
            <a:off x="469900" y="2854325"/>
            <a:ext cx="8351840" cy="3190875"/>
          </a:xfrm>
          <a:prstGeom prst="rect">
            <a:avLst/>
          </a:prstGeom>
          <a:ln w="12700">
            <a:miter lim="400000"/>
          </a:ln>
        </p:spPr>
      </p:pic>
      <p:sp>
        <p:nvSpPr>
          <p:cNvPr id="351" name="Shape 351"/>
          <p:cNvSpPr/>
          <p:nvPr/>
        </p:nvSpPr>
        <p:spPr>
          <a:xfrm>
            <a:off x="396872" y="981074"/>
            <a:ext cx="8356955" cy="183768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nSpc>
                <a:spcPct val="150000"/>
              </a:lnSpc>
              <a:defRPr>
                <a:latin typeface="宋体"/>
                <a:ea typeface="宋体"/>
                <a:cs typeface="宋体"/>
                <a:sym typeface="宋体"/>
              </a:defRPr>
            </a:pPr>
            <a:r>
              <a:t>项目文件及源码通过</a:t>
            </a:r>
            <a:r>
              <a:rPr b="1">
                <a:latin typeface="Calibri"/>
                <a:ea typeface="Calibri"/>
                <a:cs typeface="Calibri"/>
                <a:sym typeface="Calibri"/>
              </a:rPr>
              <a:t>SVN</a:t>
            </a:r>
            <a:r>
              <a:t>服务器进行存储和管理，每个学员入学后都会自己学号。</a:t>
            </a:r>
            <a:endParaRPr b="1">
              <a:latin typeface="Calibri"/>
              <a:ea typeface="Calibri"/>
              <a:cs typeface="Calibri"/>
              <a:sym typeface="Calibri"/>
            </a:endParaRPr>
          </a:p>
          <a:p>
            <a:pPr>
              <a:lnSpc>
                <a:spcPct val="150000"/>
              </a:lnSpc>
              <a:defRPr b="1">
                <a:latin typeface="Calibri"/>
                <a:ea typeface="Calibri"/>
                <a:cs typeface="Calibri"/>
                <a:sym typeface="Calibri"/>
              </a:defRPr>
            </a:pPr>
            <a:r>
              <a:t>SVN</a:t>
            </a:r>
            <a:r>
              <a:rPr b="0">
                <a:latin typeface="宋体"/>
                <a:ea typeface="宋体"/>
                <a:cs typeface="宋体"/>
                <a:sym typeface="宋体"/>
              </a:rPr>
              <a:t>服务上根据班级、项目阶段和学号管理项目相关文件及源码。</a:t>
            </a:r>
          </a:p>
          <a:p>
            <a:pPr>
              <a:lnSpc>
                <a:spcPct val="150000"/>
              </a:lnSpc>
              <a:defRPr b="1">
                <a:latin typeface="Calibri"/>
                <a:ea typeface="Calibri"/>
                <a:cs typeface="Calibri"/>
                <a:sym typeface="Calibri"/>
              </a:defRPr>
            </a:pPr>
            <a:r>
              <a:t>SVN</a:t>
            </a:r>
            <a:r>
              <a:rPr b="0">
                <a:latin typeface="宋体"/>
                <a:ea typeface="宋体"/>
                <a:cs typeface="宋体"/>
                <a:sym typeface="宋体"/>
              </a:rPr>
              <a:t>访问地址及客户端工具的使用，会在项目开始前教给大家。</a:t>
            </a:r>
          </a:p>
          <a:p>
            <a:pPr>
              <a:lnSpc>
                <a:spcPct val="150000"/>
              </a:lnSpc>
              <a:defRPr>
                <a:latin typeface="宋体"/>
                <a:ea typeface="宋体"/>
                <a:cs typeface="宋体"/>
                <a:sym typeface="宋体"/>
              </a:defRPr>
            </a:pPr>
            <a:r>
              <a:t>下面是项目的文档结构图：</a:t>
            </a:r>
          </a:p>
        </p:txBody>
      </p:sp>
      <p:sp>
        <p:nvSpPr>
          <p:cNvPr id="352" name="Shape 352"/>
          <p:cNvSpPr/>
          <p:nvPr/>
        </p:nvSpPr>
        <p:spPr>
          <a:xfrm>
            <a:off x="4716462" y="260349"/>
            <a:ext cx="2542537" cy="6629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latin typeface="宋体"/>
                <a:ea typeface="宋体"/>
                <a:cs typeface="宋体"/>
                <a:sym typeface="宋体"/>
              </a:defRPr>
            </a:lvl1pPr>
          </a:lstStyle>
          <a:p>
            <a:pPr/>
            <a:r>
              <a:t>日常文件管理</a:t>
            </a:r>
          </a:p>
        </p:txBody>
      </p:sp>
      <p:sp>
        <p:nvSpPr>
          <p:cNvPr id="353" name="Shape 353"/>
          <p:cNvSpPr/>
          <p:nvPr>
            <p:ph type="title" idx="4294967295"/>
          </p:nvPr>
        </p:nvSpPr>
        <p:spPr>
          <a:xfrm>
            <a:off x="1370012" y="769937"/>
            <a:ext cx="7315201" cy="1668463"/>
          </a:xfrm>
          <a:prstGeom prst="rect">
            <a:avLst/>
          </a:prstGeom>
        </p:spPr>
        <p:txBody>
          <a:bodyPr/>
          <a:lstStyle/>
          <a:p>
            <a:pPr/>
          </a:p>
        </p:txBody>
      </p:sp>
      <p:sp>
        <p:nvSpPr>
          <p:cNvPr id="354" name="Shape 354"/>
          <p:cNvSpPr/>
          <p:nvPr>
            <p:ph type="body" sz="half" idx="4294967295"/>
          </p:nvPr>
        </p:nvSpPr>
        <p:spPr>
          <a:xfrm>
            <a:off x="5103812" y="2438400"/>
            <a:ext cx="3581401" cy="441960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56" name="Shape 356"/>
          <p:cNvSpPr/>
          <p:nvPr/>
        </p:nvSpPr>
        <p:spPr>
          <a:xfrm>
            <a:off x="395285" y="1412874"/>
            <a:ext cx="1798642" cy="504441"/>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spAutoFit/>
          </a:bodyPr>
          <a:lstStyle>
            <a:lvl1pPr>
              <a:defRPr b="1" sz="3200">
                <a:solidFill>
                  <a:srgbClr val="29A4D1"/>
                </a:solidFill>
                <a:latin typeface="微软雅黑"/>
                <a:ea typeface="微软雅黑"/>
                <a:cs typeface="微软雅黑"/>
                <a:sym typeface="微软雅黑"/>
              </a:defRPr>
            </a:lvl1pPr>
          </a:lstStyle>
          <a:p>
            <a:pPr/>
            <a:r>
              <a:t>联系我们</a:t>
            </a:r>
          </a:p>
        </p:txBody>
      </p:sp>
      <p:sp>
        <p:nvSpPr>
          <p:cNvPr id="357" name="Shape 357"/>
          <p:cNvSpPr/>
          <p:nvPr/>
        </p:nvSpPr>
        <p:spPr>
          <a:xfrm>
            <a:off x="2339975" y="1052512"/>
            <a:ext cx="5027613" cy="455165"/>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spAutoFit/>
          </a:bodyPr>
          <a:lstStyle>
            <a:lvl1pPr>
              <a:defRPr b="1" sz="2800">
                <a:solidFill>
                  <a:srgbClr val="777777"/>
                </a:solidFill>
                <a:latin typeface="微软雅黑"/>
                <a:ea typeface="微软雅黑"/>
                <a:cs typeface="微软雅黑"/>
                <a:sym typeface="微软雅黑"/>
              </a:defRPr>
            </a:lvl1pPr>
          </a:lstStyle>
          <a:p>
            <a:pPr/>
            <a:r>
              <a:t>厦门市传一信息科技有限公司</a:t>
            </a:r>
          </a:p>
        </p:txBody>
      </p:sp>
      <p:sp>
        <p:nvSpPr>
          <p:cNvPr id="358" name="Shape 358"/>
          <p:cNvSpPr/>
          <p:nvPr/>
        </p:nvSpPr>
        <p:spPr>
          <a:xfrm>
            <a:off x="2339975" y="1700209"/>
            <a:ext cx="5373688" cy="1235707"/>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spAutoFit/>
          </a:bodyPr>
          <a:lstStyle/>
          <a:p>
            <a:pPr>
              <a:defRPr>
                <a:solidFill>
                  <a:srgbClr val="777777"/>
                </a:solidFill>
                <a:latin typeface="微软雅黑"/>
                <a:ea typeface="微软雅黑"/>
                <a:cs typeface="微软雅黑"/>
                <a:sym typeface="微软雅黑"/>
              </a:defRPr>
            </a:pPr>
            <a:r>
              <a:t>电话：13338451252</a:t>
            </a:r>
          </a:p>
          <a:p>
            <a:pPr>
              <a:defRPr>
                <a:solidFill>
                  <a:srgbClr val="777777"/>
                </a:solidFill>
                <a:latin typeface="微软雅黑"/>
                <a:ea typeface="微软雅黑"/>
                <a:cs typeface="微软雅黑"/>
                <a:sym typeface="微软雅黑"/>
              </a:defRPr>
            </a:pPr>
            <a:r>
              <a:t>邮箱：2120403094@qq.com</a:t>
            </a:r>
          </a:p>
          <a:p>
            <a:pPr>
              <a:defRPr>
                <a:solidFill>
                  <a:srgbClr val="777777"/>
                </a:solidFill>
                <a:latin typeface="微软雅黑"/>
                <a:ea typeface="微软雅黑"/>
                <a:cs typeface="微软雅黑"/>
                <a:sym typeface="微软雅黑"/>
              </a:defRPr>
            </a:pPr>
            <a:r>
              <a:t>网址：www.great1.cn</a:t>
            </a:r>
          </a:p>
          <a:p>
            <a:pPr>
              <a:defRPr>
                <a:solidFill>
                  <a:srgbClr val="777777"/>
                </a:solidFill>
                <a:latin typeface="微软雅黑"/>
                <a:ea typeface="微软雅黑"/>
                <a:cs typeface="微软雅黑"/>
                <a:sym typeface="微软雅黑"/>
              </a:defRPr>
            </a:pPr>
            <a:r>
              <a:t>地址：厦门市思明区软件园二期望海路61号北楼403.</a:t>
            </a:r>
          </a:p>
        </p:txBody>
      </p:sp>
      <p:sp>
        <p:nvSpPr>
          <p:cNvPr id="359" name="Shape 359"/>
          <p:cNvSpPr/>
          <p:nvPr/>
        </p:nvSpPr>
        <p:spPr>
          <a:xfrm>
            <a:off x="323849" y="3933823"/>
            <a:ext cx="2001842" cy="504441"/>
          </a:xfrm>
          <a:prstGeom prst="rect">
            <a:avLst/>
          </a:prstGeom>
          <a:ln w="12700">
            <a:miter lim="400000"/>
          </a:ln>
          <a:extLst>
            <a:ext uri="{C572A759-6A51-4108-AA02-DFA0A04FC94B}">
              <ma14:wrappingTextBoxFlag xmlns:ma14="http://schemas.microsoft.com/office/mac/drawingml/2011/main" val="1"/>
            </a:ext>
          </a:extLst>
        </p:spPr>
        <p:txBody>
          <a:bodyPr lIns="48766" tIns="48766" rIns="48766" bIns="48766">
            <a:spAutoFit/>
          </a:bodyPr>
          <a:lstStyle>
            <a:lvl1pPr>
              <a:defRPr b="1" sz="3200">
                <a:solidFill>
                  <a:srgbClr val="29A4D1"/>
                </a:solidFill>
                <a:latin typeface="微软雅黑"/>
                <a:ea typeface="微软雅黑"/>
                <a:cs typeface="微软雅黑"/>
                <a:sym typeface="微软雅黑"/>
              </a:defRPr>
            </a:lvl1pPr>
          </a:lstStyle>
          <a:p>
            <a:pPr/>
            <a:r>
              <a:t>合作企业</a:t>
            </a:r>
          </a:p>
        </p:txBody>
      </p:sp>
      <p:pic>
        <p:nvPicPr>
          <p:cNvPr id="360" name="image19.png" descr="0{B%AVIS`2J~_47(IQHHJG5"/>
          <p:cNvPicPr>
            <a:picLocks noChangeAspect="1"/>
          </p:cNvPicPr>
          <p:nvPr/>
        </p:nvPicPr>
        <p:blipFill>
          <a:blip r:embed="rId3">
            <a:extLst/>
          </a:blip>
          <a:stretch>
            <a:fillRect/>
          </a:stretch>
        </p:blipFill>
        <p:spPr>
          <a:xfrm>
            <a:off x="2124075" y="3068634"/>
            <a:ext cx="6496050" cy="2716216"/>
          </a:xfrm>
          <a:prstGeom prst="rect">
            <a:avLst/>
          </a:prstGeom>
          <a:ln w="12700">
            <a:miter lim="400000"/>
          </a:ln>
        </p:spPr>
      </p:pic>
      <p:sp>
        <p:nvSpPr>
          <p:cNvPr id="361" name="Shape 361"/>
          <p:cNvSpPr/>
          <p:nvPr>
            <p:ph type="title" idx="4294967295"/>
          </p:nvPr>
        </p:nvSpPr>
        <p:spPr>
          <a:xfrm>
            <a:off x="1370012" y="769937"/>
            <a:ext cx="7315201" cy="1668463"/>
          </a:xfrm>
          <a:prstGeom prst="rect">
            <a:avLst/>
          </a:prstGeom>
        </p:spPr>
        <p:txBody>
          <a:bodyPr/>
          <a:lstStyle/>
          <a:p>
            <a:pPr/>
          </a:p>
        </p:txBody>
      </p:sp>
      <p:sp>
        <p:nvSpPr>
          <p:cNvPr id="362" name="Shape 362"/>
          <p:cNvSpPr/>
          <p:nvPr>
            <p:ph type="body" sz="half" idx="4294967295"/>
          </p:nvPr>
        </p:nvSpPr>
        <p:spPr>
          <a:xfrm>
            <a:off x="5103812" y="2438400"/>
            <a:ext cx="3581401" cy="441960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64" name="Shape 364"/>
          <p:cNvSpPr/>
          <p:nvPr/>
        </p:nvSpPr>
        <p:spPr>
          <a:xfrm>
            <a:off x="44278" y="2732657"/>
            <a:ext cx="9018931" cy="166445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3800">
                <a:latin typeface="+mj-lt"/>
                <a:ea typeface="+mj-ea"/>
                <a:cs typeface="+mj-cs"/>
                <a:sym typeface="Arial"/>
              </a:defRPr>
            </a:pPr>
            <a:r>
              <a:t>薪火相传   知行合一</a:t>
            </a:r>
          </a:p>
          <a:p>
            <a:pPr>
              <a:defRPr sz="3800">
                <a:latin typeface="+mj-lt"/>
                <a:ea typeface="+mj-ea"/>
                <a:cs typeface="+mj-cs"/>
                <a:sym typeface="Arial"/>
              </a:defRPr>
            </a:pPr>
          </a:p>
          <a:p>
            <a:pPr algn="ctr">
              <a:defRPr sz="3800">
                <a:latin typeface="+mj-lt"/>
                <a:ea typeface="+mj-ea"/>
                <a:cs typeface="+mj-cs"/>
                <a:sym typeface="Arial"/>
              </a:defRPr>
            </a:pPr>
            <a:r>
              <a:t>培养软件业领导型人才</a:t>
            </a:r>
          </a:p>
        </p:txBody>
      </p:sp>
      <p:sp>
        <p:nvSpPr>
          <p:cNvPr id="365" name="Shape 365"/>
          <p:cNvSpPr/>
          <p:nvPr>
            <p:ph type="title" idx="4294967295"/>
          </p:nvPr>
        </p:nvSpPr>
        <p:spPr>
          <a:xfrm>
            <a:off x="1370012" y="769937"/>
            <a:ext cx="7315201" cy="1668463"/>
          </a:xfrm>
          <a:prstGeom prst="rect">
            <a:avLst/>
          </a:prstGeom>
        </p:spPr>
        <p:txBody>
          <a:bodyPr/>
          <a:lstStyle/>
          <a:p>
            <a:pPr/>
          </a:p>
        </p:txBody>
      </p:sp>
      <p:sp>
        <p:nvSpPr>
          <p:cNvPr id="366" name="Shape 366"/>
          <p:cNvSpPr/>
          <p:nvPr>
            <p:ph type="body" sz="half" idx="4294967295"/>
          </p:nvPr>
        </p:nvSpPr>
        <p:spPr>
          <a:xfrm>
            <a:off x="5103812" y="2438400"/>
            <a:ext cx="3581401" cy="441960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4" name="Shape 54"/>
          <p:cNvSpPr/>
          <p:nvPr>
            <p:ph type="title" idx="4294967295"/>
          </p:nvPr>
        </p:nvSpPr>
        <p:spPr>
          <a:xfrm>
            <a:off x="4495800" y="44447"/>
            <a:ext cx="4343400" cy="639769"/>
          </a:xfrm>
          <a:prstGeom prst="rect">
            <a:avLst/>
          </a:prstGeom>
        </p:spPr>
        <p:txBody>
          <a:bodyPr/>
          <a:lstStyle>
            <a:lvl1pPr defTabSz="704087">
              <a:defRPr sz="3000">
                <a:latin typeface="宋体"/>
                <a:ea typeface="宋体"/>
                <a:cs typeface="宋体"/>
                <a:sym typeface="宋体"/>
              </a:defRPr>
            </a:lvl1pPr>
          </a:lstStyle>
          <a:p>
            <a:pPr/>
            <a:r>
              <a:t>通过招聘流程总结</a:t>
            </a:r>
          </a:p>
        </p:txBody>
      </p:sp>
      <p:sp>
        <p:nvSpPr>
          <p:cNvPr id="55" name="Shape 55"/>
          <p:cNvSpPr/>
          <p:nvPr>
            <p:ph type="body" idx="4294967295"/>
          </p:nvPr>
        </p:nvSpPr>
        <p:spPr>
          <a:xfrm>
            <a:off x="457200" y="1600200"/>
            <a:ext cx="8229600" cy="4525963"/>
          </a:xfrm>
          <a:prstGeom prst="rect">
            <a:avLst/>
          </a:prstGeom>
        </p:spPr>
        <p:txBody>
          <a:bodyPr/>
          <a:lstStyle/>
          <a:p>
            <a:pPr>
              <a:buChar char="•"/>
              <a:defRPr>
                <a:latin typeface="宋体"/>
                <a:ea typeface="宋体"/>
                <a:cs typeface="宋体"/>
                <a:sym typeface="宋体"/>
              </a:defRPr>
            </a:pPr>
            <a:r>
              <a:t>大学</a:t>
            </a:r>
            <a:r>
              <a:rPr>
                <a:latin typeface="+mj-lt"/>
                <a:ea typeface="+mj-ea"/>
                <a:cs typeface="+mj-cs"/>
                <a:sym typeface="Arial"/>
              </a:rPr>
              <a:t>=</a:t>
            </a:r>
            <a:r>
              <a:t>学历</a:t>
            </a:r>
            <a:r>
              <a:rPr>
                <a:latin typeface="+mj-lt"/>
                <a:ea typeface="+mj-ea"/>
                <a:cs typeface="+mj-cs"/>
                <a:sym typeface="Arial"/>
              </a:rPr>
              <a:t>+</a:t>
            </a:r>
            <a:r>
              <a:t>简历</a:t>
            </a:r>
          </a:p>
          <a:p>
            <a:pPr>
              <a:buChar char="•"/>
              <a:defRPr>
                <a:latin typeface="宋体"/>
                <a:ea typeface="宋体"/>
                <a:cs typeface="宋体"/>
                <a:sym typeface="宋体"/>
              </a:defRPr>
            </a:pPr>
          </a:p>
          <a:p>
            <a:pPr>
              <a:buChar char="•"/>
              <a:defRPr>
                <a:latin typeface="宋体"/>
                <a:ea typeface="宋体"/>
                <a:cs typeface="宋体"/>
                <a:sym typeface="宋体"/>
              </a:defRPr>
            </a:pPr>
            <a:r>
              <a:t>就业</a:t>
            </a:r>
            <a:r>
              <a:rPr>
                <a:latin typeface="+mj-lt"/>
                <a:ea typeface="+mj-ea"/>
                <a:cs typeface="+mj-cs"/>
                <a:sym typeface="Arial"/>
              </a:rPr>
              <a:t>=</a:t>
            </a:r>
            <a:r>
              <a:t>基本情况</a:t>
            </a:r>
            <a:r>
              <a:rPr>
                <a:latin typeface="+mj-lt"/>
                <a:ea typeface="+mj-ea"/>
                <a:cs typeface="+mj-cs"/>
                <a:sym typeface="Arial"/>
              </a:rPr>
              <a:t>+</a:t>
            </a:r>
            <a:r>
              <a:t>综合素质</a:t>
            </a:r>
            <a:r>
              <a:rPr>
                <a:latin typeface="+mj-lt"/>
                <a:ea typeface="+mj-ea"/>
                <a:cs typeface="+mj-cs"/>
                <a:sym typeface="Arial"/>
              </a:rPr>
              <a:t>+</a:t>
            </a:r>
            <a:r>
              <a:t>专业技能</a:t>
            </a:r>
          </a:p>
          <a:p>
            <a:pPr>
              <a:buChar char="•"/>
              <a:defRPr>
                <a:latin typeface="宋体"/>
                <a:ea typeface="宋体"/>
                <a:cs typeface="宋体"/>
                <a:sym typeface="宋体"/>
              </a:defRPr>
            </a:pPr>
          </a:p>
          <a:p>
            <a:pPr>
              <a:buChar char="•"/>
              <a:defRPr>
                <a:latin typeface="宋体"/>
                <a:ea typeface="宋体"/>
                <a:cs typeface="宋体"/>
                <a:sym typeface="宋体"/>
              </a:defRPr>
            </a:pPr>
            <a:r>
              <a:t>技术</a:t>
            </a:r>
            <a:r>
              <a:rPr>
                <a:latin typeface="+mj-lt"/>
                <a:ea typeface="+mj-ea"/>
                <a:cs typeface="+mj-cs"/>
                <a:sym typeface="Arial"/>
              </a:rPr>
              <a:t>=</a:t>
            </a:r>
            <a:r>
              <a:t>知识面</a:t>
            </a:r>
            <a:r>
              <a:rPr>
                <a:latin typeface="+mj-lt"/>
                <a:ea typeface="+mj-ea"/>
                <a:cs typeface="+mj-cs"/>
                <a:sym typeface="Arial"/>
              </a:rPr>
              <a:t>+</a:t>
            </a:r>
            <a:r>
              <a:t>项目经验</a:t>
            </a:r>
          </a:p>
          <a:p>
            <a:pPr>
              <a:buChar char="•"/>
              <a:defRPr>
                <a:latin typeface="宋体"/>
                <a:ea typeface="宋体"/>
                <a:cs typeface="宋体"/>
                <a:sym typeface="宋体"/>
              </a:defRPr>
            </a:pPr>
          </a:p>
          <a:p>
            <a:pPr>
              <a:buChar char="•"/>
              <a:defRPr>
                <a:latin typeface="宋体"/>
                <a:ea typeface="宋体"/>
                <a:cs typeface="宋体"/>
                <a:sym typeface="宋体"/>
              </a:defRPr>
            </a:pPr>
            <a:r>
              <a:t>今日的你心态</a:t>
            </a:r>
            <a:r>
              <a:rPr>
                <a:latin typeface="+mj-lt"/>
                <a:ea typeface="+mj-ea"/>
                <a:cs typeface="+mj-cs"/>
                <a:sym typeface="Arial"/>
              </a:rPr>
              <a:t>/</a:t>
            </a:r>
            <a:r>
              <a:t>行为</a:t>
            </a:r>
            <a:r>
              <a:rPr>
                <a:latin typeface="+mj-lt"/>
                <a:ea typeface="+mj-ea"/>
                <a:cs typeface="+mj-cs"/>
                <a:sym typeface="Arial"/>
              </a:rPr>
              <a:t>=</a:t>
            </a:r>
            <a:r>
              <a:t>明日的你就业</a:t>
            </a:r>
            <a:r>
              <a:rPr>
                <a:latin typeface="+mj-lt"/>
                <a:ea typeface="+mj-ea"/>
                <a:cs typeface="+mj-cs"/>
                <a:sym typeface="Arial"/>
              </a:rPr>
              <a:t>/</a:t>
            </a:r>
            <a:r>
              <a:t>前程</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7" name="Shape 57"/>
          <p:cNvSpPr/>
          <p:nvPr/>
        </p:nvSpPr>
        <p:spPr>
          <a:xfrm flipH="1">
            <a:off x="2668584" y="928684"/>
            <a:ext cx="5" cy="5759457"/>
          </a:xfrm>
          <a:prstGeom prst="line">
            <a:avLst/>
          </a:prstGeom>
          <a:ln w="25400">
            <a:solidFill>
              <a:srgbClr val="D9D9D9"/>
            </a:solidFill>
          </a:ln>
        </p:spPr>
        <p:txBody>
          <a:bodyPr lIns="45718" tIns="45718" rIns="45718" bIns="45718"/>
          <a:lstStyle/>
          <a:p>
            <a:pPr/>
          </a:p>
        </p:txBody>
      </p:sp>
      <p:sp>
        <p:nvSpPr>
          <p:cNvPr id="58" name="Shape 58"/>
          <p:cNvSpPr/>
          <p:nvPr/>
        </p:nvSpPr>
        <p:spPr>
          <a:xfrm flipH="1">
            <a:off x="4437060" y="928684"/>
            <a:ext cx="5" cy="5759457"/>
          </a:xfrm>
          <a:prstGeom prst="line">
            <a:avLst/>
          </a:prstGeom>
          <a:ln w="25400">
            <a:solidFill>
              <a:srgbClr val="D9D9D9"/>
            </a:solidFill>
          </a:ln>
        </p:spPr>
        <p:txBody>
          <a:bodyPr lIns="45718" tIns="45718" rIns="45718" bIns="45718"/>
          <a:lstStyle/>
          <a:p>
            <a:pPr/>
          </a:p>
        </p:txBody>
      </p:sp>
      <p:sp>
        <p:nvSpPr>
          <p:cNvPr id="59" name="Shape 59"/>
          <p:cNvSpPr/>
          <p:nvPr/>
        </p:nvSpPr>
        <p:spPr>
          <a:xfrm flipH="1">
            <a:off x="6203948" y="928684"/>
            <a:ext cx="5" cy="5759457"/>
          </a:xfrm>
          <a:prstGeom prst="line">
            <a:avLst/>
          </a:prstGeom>
          <a:ln w="25400">
            <a:solidFill>
              <a:srgbClr val="D9D9D9"/>
            </a:solidFill>
          </a:ln>
        </p:spPr>
        <p:txBody>
          <a:bodyPr lIns="45718" tIns="45718" rIns="45718" bIns="45718"/>
          <a:lstStyle/>
          <a:p>
            <a:pPr/>
          </a:p>
        </p:txBody>
      </p:sp>
      <p:sp>
        <p:nvSpPr>
          <p:cNvPr id="60" name="Shape 60"/>
          <p:cNvSpPr/>
          <p:nvPr/>
        </p:nvSpPr>
        <p:spPr>
          <a:xfrm>
            <a:off x="3254372" y="179448"/>
            <a:ext cx="5926144" cy="49834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3200">
                <a:latin typeface="微软雅黑"/>
                <a:ea typeface="微软雅黑"/>
                <a:cs typeface="微软雅黑"/>
                <a:sym typeface="微软雅黑"/>
              </a:defRPr>
            </a:lvl1pPr>
          </a:lstStyle>
          <a:p>
            <a:pPr/>
            <a:r>
              <a:t>准备度过一个怎样的大学四年？</a:t>
            </a:r>
          </a:p>
        </p:txBody>
      </p:sp>
      <p:sp>
        <p:nvSpPr>
          <p:cNvPr id="61" name="Shape 61"/>
          <p:cNvSpPr/>
          <p:nvPr/>
        </p:nvSpPr>
        <p:spPr>
          <a:xfrm>
            <a:off x="971549" y="3933825"/>
            <a:ext cx="7558091" cy="0"/>
          </a:xfrm>
          <a:prstGeom prst="line">
            <a:avLst/>
          </a:prstGeom>
          <a:ln>
            <a:solidFill>
              <a:srgbClr val="FFFFFF"/>
            </a:solidFill>
            <a:tailEnd type="triangle"/>
          </a:ln>
        </p:spPr>
        <p:txBody>
          <a:bodyPr lIns="45718" tIns="45718" rIns="45718" bIns="45718"/>
          <a:lstStyle/>
          <a:p>
            <a:pPr/>
          </a:p>
        </p:txBody>
      </p:sp>
      <p:sp>
        <p:nvSpPr>
          <p:cNvPr id="62" name="Shape 62"/>
          <p:cNvSpPr/>
          <p:nvPr/>
        </p:nvSpPr>
        <p:spPr>
          <a:xfrm>
            <a:off x="1009650" y="1216025"/>
            <a:ext cx="6513513" cy="2668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418" y="21221"/>
                  <a:pt x="2835" y="20842"/>
                  <a:pt x="4590" y="19895"/>
                </a:cubicBezTo>
                <a:cubicBezTo>
                  <a:pt x="6345" y="18947"/>
                  <a:pt x="8685" y="17432"/>
                  <a:pt x="10530" y="15916"/>
                </a:cubicBezTo>
                <a:cubicBezTo>
                  <a:pt x="12375" y="14400"/>
                  <a:pt x="13815" y="13453"/>
                  <a:pt x="15660" y="10800"/>
                </a:cubicBezTo>
                <a:cubicBezTo>
                  <a:pt x="17505" y="8147"/>
                  <a:pt x="20565" y="1611"/>
                  <a:pt x="21600" y="0"/>
                </a:cubicBezTo>
              </a:path>
            </a:pathLst>
          </a:custGeom>
          <a:ln w="38100">
            <a:solidFill>
              <a:srgbClr val="FF0000"/>
            </a:solidFill>
            <a:miter/>
            <a:tailEnd type="triangle"/>
          </a:ln>
        </p:spPr>
        <p:txBody>
          <a:bodyPr lIns="45718" tIns="45718" rIns="45718" bIns="45718"/>
          <a:lstStyle/>
          <a:p>
            <a:pPr algn="ctr">
              <a:defRPr sz="3600">
                <a:effectLst>
                  <a:outerShdw sx="100000" sy="100000" kx="0" ky="0" algn="b" rotWithShape="0" blurRad="12700" dist="25400" dir="2700000">
                    <a:srgbClr val="FFFFFF"/>
                  </a:outerShdw>
                </a:effectLst>
                <a:latin typeface="微软雅黑"/>
                <a:ea typeface="微软雅黑"/>
                <a:cs typeface="微软雅黑"/>
                <a:sym typeface="微软雅黑"/>
              </a:defRPr>
            </a:pPr>
          </a:p>
        </p:txBody>
      </p:sp>
      <p:sp>
        <p:nvSpPr>
          <p:cNvPr id="63" name="Shape 63"/>
          <p:cNvSpPr/>
          <p:nvPr/>
        </p:nvSpPr>
        <p:spPr>
          <a:xfrm flipV="1">
            <a:off x="1022350" y="4068762"/>
            <a:ext cx="6526213" cy="2414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417" y="21221"/>
                  <a:pt x="2835" y="20842"/>
                  <a:pt x="4590" y="19895"/>
                </a:cubicBezTo>
                <a:cubicBezTo>
                  <a:pt x="6345" y="18947"/>
                  <a:pt x="8685" y="17432"/>
                  <a:pt x="10530" y="15916"/>
                </a:cubicBezTo>
                <a:cubicBezTo>
                  <a:pt x="12375" y="14400"/>
                  <a:pt x="13815" y="13453"/>
                  <a:pt x="15660" y="10800"/>
                </a:cubicBezTo>
                <a:cubicBezTo>
                  <a:pt x="17505" y="8147"/>
                  <a:pt x="20565" y="1611"/>
                  <a:pt x="21600" y="0"/>
                </a:cubicBezTo>
              </a:path>
            </a:pathLst>
          </a:custGeom>
          <a:ln w="38100">
            <a:solidFill>
              <a:srgbClr val="00B0F0"/>
            </a:solidFill>
            <a:miter/>
            <a:tailEnd type="triangle"/>
          </a:ln>
        </p:spPr>
        <p:txBody>
          <a:bodyPr lIns="45718" tIns="45718" rIns="45718" bIns="45718"/>
          <a:lstStyle/>
          <a:p>
            <a:pPr algn="ctr">
              <a:defRPr sz="3600">
                <a:effectLst>
                  <a:outerShdw sx="100000" sy="100000" kx="0" ky="0" algn="b" rotWithShape="0" blurRad="12700" dist="25400" dir="2700000">
                    <a:srgbClr val="FFFFFF"/>
                  </a:outerShdw>
                </a:effectLst>
                <a:latin typeface="微软雅黑"/>
                <a:ea typeface="微软雅黑"/>
                <a:cs typeface="微软雅黑"/>
                <a:sym typeface="微软雅黑"/>
              </a:defRPr>
            </a:pPr>
          </a:p>
        </p:txBody>
      </p:sp>
      <p:sp>
        <p:nvSpPr>
          <p:cNvPr id="64" name="Shape 64"/>
          <p:cNvSpPr/>
          <p:nvPr/>
        </p:nvSpPr>
        <p:spPr>
          <a:xfrm>
            <a:off x="7488235" y="6329362"/>
            <a:ext cx="995364" cy="3997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1400"/>
              </a:spcBef>
              <a:defRPr b="1" sz="2400">
                <a:latin typeface="微软雅黑"/>
                <a:ea typeface="微软雅黑"/>
                <a:cs typeface="微软雅黑"/>
                <a:sym typeface="微软雅黑"/>
              </a:defRPr>
            </a:lvl1pPr>
          </a:lstStyle>
          <a:p>
            <a:pPr/>
            <a:r>
              <a:t>废才</a:t>
            </a:r>
          </a:p>
        </p:txBody>
      </p:sp>
      <p:sp>
        <p:nvSpPr>
          <p:cNvPr id="65" name="Shape 65"/>
          <p:cNvSpPr/>
          <p:nvPr/>
        </p:nvSpPr>
        <p:spPr>
          <a:xfrm>
            <a:off x="7488235" y="785812"/>
            <a:ext cx="996954" cy="3997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1400"/>
              </a:spcBef>
              <a:defRPr b="1" sz="2400">
                <a:latin typeface="微软雅黑"/>
                <a:ea typeface="微软雅黑"/>
                <a:cs typeface="微软雅黑"/>
                <a:sym typeface="微软雅黑"/>
              </a:defRPr>
            </a:lvl1pPr>
          </a:lstStyle>
          <a:p>
            <a:pPr/>
            <a:r>
              <a:t>人才</a:t>
            </a:r>
          </a:p>
        </p:txBody>
      </p:sp>
      <p:sp>
        <p:nvSpPr>
          <p:cNvPr id="66" name="Shape 66"/>
          <p:cNvSpPr/>
          <p:nvPr/>
        </p:nvSpPr>
        <p:spPr>
          <a:xfrm>
            <a:off x="1101725" y="4286248"/>
            <a:ext cx="1501775" cy="3997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1400"/>
              </a:spcBef>
              <a:defRPr b="1" sz="2400">
                <a:latin typeface="微软雅黑"/>
                <a:ea typeface="微软雅黑"/>
                <a:cs typeface="微软雅黑"/>
                <a:sym typeface="微软雅黑"/>
              </a:defRPr>
            </a:lvl1pPr>
          </a:lstStyle>
          <a:p>
            <a:pPr/>
            <a:r>
              <a:t>自怨自艾</a:t>
            </a:r>
          </a:p>
        </p:txBody>
      </p:sp>
      <p:sp>
        <p:nvSpPr>
          <p:cNvPr id="67" name="Shape 67"/>
          <p:cNvSpPr/>
          <p:nvPr/>
        </p:nvSpPr>
        <p:spPr>
          <a:xfrm>
            <a:off x="1065212" y="2971799"/>
            <a:ext cx="1547816" cy="3997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1400"/>
              </a:spcBef>
              <a:defRPr b="1" sz="2400">
                <a:latin typeface="微软雅黑"/>
                <a:ea typeface="微软雅黑"/>
                <a:cs typeface="微软雅黑"/>
                <a:sym typeface="微软雅黑"/>
              </a:defRPr>
            </a:lvl1pPr>
          </a:lstStyle>
          <a:p>
            <a:pPr/>
            <a:r>
              <a:t>自觉自省</a:t>
            </a:r>
          </a:p>
        </p:txBody>
      </p:sp>
      <p:sp>
        <p:nvSpPr>
          <p:cNvPr id="68" name="Shape 68"/>
          <p:cNvSpPr/>
          <p:nvPr/>
        </p:nvSpPr>
        <p:spPr>
          <a:xfrm>
            <a:off x="2714625" y="2643184"/>
            <a:ext cx="1593850" cy="39979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1400"/>
              </a:spcBef>
              <a:defRPr b="1" sz="2400">
                <a:latin typeface="微软雅黑"/>
                <a:ea typeface="微软雅黑"/>
                <a:cs typeface="微软雅黑"/>
                <a:sym typeface="微软雅黑"/>
              </a:defRPr>
            </a:lvl1pPr>
          </a:lstStyle>
          <a:p>
            <a:pPr/>
            <a:r>
              <a:t>自律自强</a:t>
            </a:r>
          </a:p>
        </p:txBody>
      </p:sp>
      <p:sp>
        <p:nvSpPr>
          <p:cNvPr id="69" name="Shape 69"/>
          <p:cNvSpPr/>
          <p:nvPr/>
        </p:nvSpPr>
        <p:spPr>
          <a:xfrm>
            <a:off x="2651124" y="4691062"/>
            <a:ext cx="1795467" cy="3997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1400"/>
              </a:spcBef>
              <a:defRPr b="1" sz="2400">
                <a:latin typeface="微软雅黑"/>
                <a:ea typeface="微软雅黑"/>
                <a:cs typeface="微软雅黑"/>
                <a:sym typeface="微软雅黑"/>
              </a:defRPr>
            </a:lvl1pPr>
          </a:lstStyle>
          <a:p>
            <a:pPr/>
            <a:r>
              <a:t>自暴自弃</a:t>
            </a:r>
          </a:p>
        </p:txBody>
      </p:sp>
      <p:sp>
        <p:nvSpPr>
          <p:cNvPr id="70" name="Shape 70"/>
          <p:cNvSpPr/>
          <p:nvPr/>
        </p:nvSpPr>
        <p:spPr>
          <a:xfrm>
            <a:off x="4357687" y="5310187"/>
            <a:ext cx="1701803" cy="3997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1400"/>
              </a:spcBef>
              <a:defRPr b="1" sz="2400">
                <a:latin typeface="微软雅黑"/>
                <a:ea typeface="微软雅黑"/>
                <a:cs typeface="微软雅黑"/>
                <a:sym typeface="微软雅黑"/>
              </a:defRPr>
            </a:lvl1pPr>
          </a:lstStyle>
          <a:p>
            <a:pPr/>
            <a:r>
              <a:t>自我否定</a:t>
            </a:r>
          </a:p>
        </p:txBody>
      </p:sp>
      <p:sp>
        <p:nvSpPr>
          <p:cNvPr id="71" name="Shape 71"/>
          <p:cNvSpPr/>
          <p:nvPr/>
        </p:nvSpPr>
        <p:spPr>
          <a:xfrm>
            <a:off x="4356100" y="2133599"/>
            <a:ext cx="1701800" cy="3997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1400"/>
              </a:spcBef>
              <a:defRPr b="1" sz="2400">
                <a:latin typeface="微软雅黑"/>
                <a:ea typeface="微软雅黑"/>
                <a:cs typeface="微软雅黑"/>
                <a:sym typeface="微软雅黑"/>
              </a:defRPr>
            </a:lvl1pPr>
          </a:lstStyle>
          <a:p>
            <a:pPr/>
            <a:r>
              <a:t>自我认同</a:t>
            </a:r>
          </a:p>
        </p:txBody>
      </p:sp>
      <p:sp>
        <p:nvSpPr>
          <p:cNvPr id="72" name="Shape 72"/>
          <p:cNvSpPr/>
          <p:nvPr/>
        </p:nvSpPr>
        <p:spPr>
          <a:xfrm rot="1794985">
            <a:off x="4011195" y="4780600"/>
            <a:ext cx="3881440" cy="49834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1900"/>
              </a:spcBef>
              <a:defRPr sz="3200">
                <a:latin typeface="微软雅黑"/>
                <a:ea typeface="微软雅黑"/>
                <a:cs typeface="微软雅黑"/>
                <a:sym typeface="微软雅黑"/>
              </a:defRPr>
            </a:lvl1pPr>
          </a:lstStyle>
          <a:p>
            <a:pPr/>
            <a:r>
              <a:t>沉沦加速度曲线</a:t>
            </a:r>
          </a:p>
        </p:txBody>
      </p:sp>
      <p:sp>
        <p:nvSpPr>
          <p:cNvPr id="73" name="Shape 73"/>
          <p:cNvSpPr/>
          <p:nvPr/>
        </p:nvSpPr>
        <p:spPr>
          <a:xfrm>
            <a:off x="1189037" y="4786312"/>
            <a:ext cx="1350964" cy="8839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2000">
                <a:latin typeface="微软雅黑"/>
                <a:ea typeface="微软雅黑"/>
                <a:cs typeface="微软雅黑"/>
                <a:sym typeface="微软雅黑"/>
              </a:defRPr>
            </a:pPr>
            <a:r>
              <a:t>晚睡懒床</a:t>
            </a:r>
          </a:p>
          <a:p>
            <a:pPr algn="ctr">
              <a:defRPr sz="2000">
                <a:latin typeface="微软雅黑"/>
                <a:ea typeface="微软雅黑"/>
                <a:cs typeface="微软雅黑"/>
                <a:sym typeface="微软雅黑"/>
              </a:defRPr>
            </a:pPr>
            <a:r>
              <a:t>学会逃课</a:t>
            </a:r>
          </a:p>
          <a:p>
            <a:pPr algn="ctr">
              <a:defRPr sz="2000">
                <a:latin typeface="微软雅黑"/>
                <a:ea typeface="微软雅黑"/>
                <a:cs typeface="微软雅黑"/>
                <a:sym typeface="微软雅黑"/>
              </a:defRPr>
            </a:pPr>
            <a:r>
              <a:t>寂寞无聊</a:t>
            </a:r>
          </a:p>
        </p:txBody>
      </p:sp>
      <p:sp>
        <p:nvSpPr>
          <p:cNvPr id="74" name="Shape 74"/>
          <p:cNvSpPr/>
          <p:nvPr/>
        </p:nvSpPr>
        <p:spPr>
          <a:xfrm>
            <a:off x="1187450" y="1773234"/>
            <a:ext cx="1350963" cy="88391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2000">
                <a:latin typeface="微软雅黑"/>
                <a:ea typeface="微软雅黑"/>
                <a:cs typeface="微软雅黑"/>
                <a:sym typeface="微软雅黑"/>
              </a:defRPr>
            </a:pPr>
            <a:r>
              <a:t>坚持自习</a:t>
            </a:r>
          </a:p>
          <a:p>
            <a:pPr algn="ctr">
              <a:defRPr sz="2000">
                <a:latin typeface="微软雅黑"/>
                <a:ea typeface="微软雅黑"/>
                <a:cs typeface="微软雅黑"/>
                <a:sym typeface="微软雅黑"/>
              </a:defRPr>
            </a:pPr>
            <a:r>
              <a:t>经常锻炼</a:t>
            </a:r>
          </a:p>
          <a:p>
            <a:pPr algn="ctr">
              <a:defRPr sz="2000">
                <a:latin typeface="微软雅黑"/>
                <a:ea typeface="微软雅黑"/>
                <a:cs typeface="微软雅黑"/>
                <a:sym typeface="微软雅黑"/>
              </a:defRPr>
            </a:pPr>
            <a:r>
              <a:t>早起早睡</a:t>
            </a:r>
          </a:p>
        </p:txBody>
      </p:sp>
      <p:sp>
        <p:nvSpPr>
          <p:cNvPr id="75" name="Shape 75"/>
          <p:cNvSpPr/>
          <p:nvPr/>
        </p:nvSpPr>
        <p:spPr>
          <a:xfrm>
            <a:off x="2841625" y="5192712"/>
            <a:ext cx="1350963" cy="124205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spcBef>
                <a:spcPts val="1200"/>
              </a:spcBef>
              <a:defRPr sz="2000">
                <a:latin typeface="微软雅黑"/>
                <a:ea typeface="微软雅黑"/>
                <a:cs typeface="微软雅黑"/>
                <a:sym typeface="微软雅黑"/>
              </a:defRPr>
            </a:pPr>
            <a:r>
              <a:t>盲目攀比考试挂科</a:t>
            </a:r>
            <a:br/>
            <a:r>
              <a:t>通宵泡网</a:t>
            </a:r>
            <a:br/>
            <a:r>
              <a:t>拖拉机王</a:t>
            </a:r>
          </a:p>
        </p:txBody>
      </p:sp>
      <p:sp>
        <p:nvSpPr>
          <p:cNvPr id="76" name="Shape 76"/>
          <p:cNvSpPr/>
          <p:nvPr/>
        </p:nvSpPr>
        <p:spPr>
          <a:xfrm>
            <a:off x="2817809" y="1260475"/>
            <a:ext cx="1350966" cy="1196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2000">
                <a:latin typeface="微软雅黑"/>
                <a:ea typeface="微软雅黑"/>
                <a:cs typeface="微软雅黑"/>
                <a:sym typeface="微软雅黑"/>
              </a:defRPr>
            </a:pPr>
            <a:r>
              <a:t>培养爱好</a:t>
            </a:r>
            <a:br/>
            <a:r>
              <a:t>考四六级拿奖学金节俭生活</a:t>
            </a:r>
          </a:p>
        </p:txBody>
      </p:sp>
      <p:sp>
        <p:nvSpPr>
          <p:cNvPr id="77" name="Shape 77"/>
          <p:cNvSpPr/>
          <p:nvPr/>
        </p:nvSpPr>
        <p:spPr>
          <a:xfrm>
            <a:off x="4429125" y="838198"/>
            <a:ext cx="1563688" cy="124205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2000">
                <a:latin typeface="微软雅黑"/>
                <a:ea typeface="微软雅黑"/>
                <a:cs typeface="微软雅黑"/>
                <a:sym typeface="微软雅黑"/>
              </a:defRPr>
            </a:pPr>
            <a:r>
              <a:t>收获爱情</a:t>
            </a:r>
            <a:br/>
            <a:r>
              <a:t>考证培训</a:t>
            </a:r>
            <a:br/>
            <a:r>
              <a:t>社会实践</a:t>
            </a:r>
          </a:p>
          <a:p>
            <a:pPr algn="ctr">
              <a:defRPr sz="2000">
                <a:latin typeface="微软雅黑"/>
                <a:ea typeface="微软雅黑"/>
                <a:cs typeface="微软雅黑"/>
                <a:sym typeface="微软雅黑"/>
              </a:defRPr>
            </a:pPr>
            <a:r>
              <a:t>专业竟赛</a:t>
            </a:r>
          </a:p>
        </p:txBody>
      </p:sp>
      <p:sp>
        <p:nvSpPr>
          <p:cNvPr id="78" name="Shape 78"/>
          <p:cNvSpPr/>
          <p:nvPr/>
        </p:nvSpPr>
        <p:spPr>
          <a:xfrm>
            <a:off x="4475162" y="5740398"/>
            <a:ext cx="1700216" cy="97535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spcBef>
                <a:spcPts val="1200"/>
              </a:spcBef>
              <a:defRPr sz="2000">
                <a:latin typeface="微软雅黑"/>
                <a:ea typeface="微软雅黑"/>
                <a:cs typeface="微软雅黑"/>
                <a:sym typeface="微软雅黑"/>
              </a:defRPr>
            </a:pPr>
            <a:r>
              <a:t>没有心气</a:t>
            </a:r>
            <a:br/>
            <a:r>
              <a:t>没有目标</a:t>
            </a:r>
            <a:br/>
            <a:r>
              <a:t>重修退学</a:t>
            </a:r>
          </a:p>
        </p:txBody>
      </p:sp>
      <p:sp>
        <p:nvSpPr>
          <p:cNvPr id="79" name="Shape 79"/>
          <p:cNvSpPr/>
          <p:nvPr/>
        </p:nvSpPr>
        <p:spPr>
          <a:xfrm>
            <a:off x="1042986" y="3036761"/>
            <a:ext cx="6418265" cy="1628841"/>
          </a:xfrm>
          <a:custGeom>
            <a:avLst/>
            <a:gdLst/>
            <a:ahLst/>
            <a:cxnLst>
              <a:cxn ang="0">
                <a:pos x="wd2" y="hd2"/>
              </a:cxn>
              <a:cxn ang="5400000">
                <a:pos x="wd2" y="hd2"/>
              </a:cxn>
              <a:cxn ang="10800000">
                <a:pos x="wd2" y="hd2"/>
              </a:cxn>
              <a:cxn ang="16200000">
                <a:pos x="wd2" y="hd2"/>
              </a:cxn>
            </a:cxnLst>
            <a:rect l="0" t="0" r="r" b="b"/>
            <a:pathLst>
              <a:path w="21600" h="19089" fill="norm" stroke="1" extrusionOk="0">
                <a:moveTo>
                  <a:pt x="0" y="9485"/>
                </a:moveTo>
                <a:cubicBezTo>
                  <a:pt x="405" y="8633"/>
                  <a:pt x="290" y="7945"/>
                  <a:pt x="492" y="7413"/>
                </a:cubicBezTo>
                <a:cubicBezTo>
                  <a:pt x="701" y="6571"/>
                  <a:pt x="654" y="4620"/>
                  <a:pt x="774" y="4434"/>
                </a:cubicBezTo>
                <a:cubicBezTo>
                  <a:pt x="894" y="4247"/>
                  <a:pt x="1224" y="5795"/>
                  <a:pt x="1212" y="6291"/>
                </a:cubicBezTo>
                <a:cubicBezTo>
                  <a:pt x="1326" y="6291"/>
                  <a:pt x="1173" y="6826"/>
                  <a:pt x="1180" y="7413"/>
                </a:cubicBezTo>
                <a:cubicBezTo>
                  <a:pt x="1187" y="7999"/>
                  <a:pt x="1111" y="8924"/>
                  <a:pt x="1254" y="9809"/>
                </a:cubicBezTo>
                <a:cubicBezTo>
                  <a:pt x="1397" y="10694"/>
                  <a:pt x="1714" y="13026"/>
                  <a:pt x="2038" y="12724"/>
                </a:cubicBezTo>
                <a:cubicBezTo>
                  <a:pt x="2362" y="12422"/>
                  <a:pt x="2895" y="9216"/>
                  <a:pt x="3198" y="7996"/>
                </a:cubicBezTo>
                <a:cubicBezTo>
                  <a:pt x="3501" y="6776"/>
                  <a:pt x="3527" y="6020"/>
                  <a:pt x="3856" y="5405"/>
                </a:cubicBezTo>
                <a:cubicBezTo>
                  <a:pt x="4185" y="4790"/>
                  <a:pt x="4791" y="3624"/>
                  <a:pt x="5173" y="4304"/>
                </a:cubicBezTo>
                <a:cubicBezTo>
                  <a:pt x="5554" y="4984"/>
                  <a:pt x="5904" y="8244"/>
                  <a:pt x="6145" y="9485"/>
                </a:cubicBezTo>
                <a:cubicBezTo>
                  <a:pt x="6385" y="10727"/>
                  <a:pt x="6307" y="12864"/>
                  <a:pt x="6615" y="11752"/>
                </a:cubicBezTo>
                <a:cubicBezTo>
                  <a:pt x="6923" y="10640"/>
                  <a:pt x="7477" y="1746"/>
                  <a:pt x="7994" y="2814"/>
                </a:cubicBezTo>
                <a:cubicBezTo>
                  <a:pt x="8511" y="3883"/>
                  <a:pt x="9112" y="16049"/>
                  <a:pt x="9718" y="18164"/>
                </a:cubicBezTo>
                <a:cubicBezTo>
                  <a:pt x="10325" y="20280"/>
                  <a:pt x="11213" y="18499"/>
                  <a:pt x="11631" y="15509"/>
                </a:cubicBezTo>
                <a:cubicBezTo>
                  <a:pt x="12049" y="12519"/>
                  <a:pt x="11782" y="1767"/>
                  <a:pt x="12226" y="224"/>
                </a:cubicBezTo>
                <a:cubicBezTo>
                  <a:pt x="12671" y="-1320"/>
                  <a:pt x="13695" y="5589"/>
                  <a:pt x="14295" y="6247"/>
                </a:cubicBezTo>
                <a:cubicBezTo>
                  <a:pt x="14896" y="6905"/>
                  <a:pt x="15414" y="3926"/>
                  <a:pt x="15832" y="4174"/>
                </a:cubicBezTo>
                <a:cubicBezTo>
                  <a:pt x="16250" y="4423"/>
                  <a:pt x="16417" y="6117"/>
                  <a:pt x="16803" y="7737"/>
                </a:cubicBezTo>
                <a:cubicBezTo>
                  <a:pt x="17190" y="9356"/>
                  <a:pt x="17681" y="13846"/>
                  <a:pt x="18152" y="13890"/>
                </a:cubicBezTo>
                <a:cubicBezTo>
                  <a:pt x="18622" y="13933"/>
                  <a:pt x="19050" y="9162"/>
                  <a:pt x="19625" y="7996"/>
                </a:cubicBezTo>
                <a:cubicBezTo>
                  <a:pt x="20200" y="6830"/>
                  <a:pt x="21302" y="7089"/>
                  <a:pt x="21600" y="6895"/>
                </a:cubicBezTo>
              </a:path>
            </a:pathLst>
          </a:custGeom>
          <a:ln w="38100">
            <a:solidFill>
              <a:srgbClr val="FFC000"/>
            </a:solidFill>
            <a:miter/>
          </a:ln>
        </p:spPr>
        <p:txBody>
          <a:bodyPr lIns="45718" tIns="45718" rIns="45718" bIns="45718"/>
          <a:lstStyle/>
          <a:p>
            <a:pPr>
              <a:defRPr>
                <a:latin typeface="+mj-lt"/>
                <a:ea typeface="+mj-ea"/>
                <a:cs typeface="+mj-cs"/>
                <a:sym typeface="Arial"/>
              </a:defRPr>
            </a:pPr>
          </a:p>
        </p:txBody>
      </p:sp>
      <p:sp>
        <p:nvSpPr>
          <p:cNvPr id="80" name="Shape 80"/>
          <p:cNvSpPr/>
          <p:nvPr/>
        </p:nvSpPr>
        <p:spPr>
          <a:xfrm>
            <a:off x="7488235" y="3381373"/>
            <a:ext cx="995364" cy="39979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1400"/>
              </a:spcBef>
              <a:defRPr sz="2400">
                <a:latin typeface="微软雅黑"/>
                <a:ea typeface="微软雅黑"/>
                <a:cs typeface="微软雅黑"/>
                <a:sym typeface="微软雅黑"/>
              </a:defRPr>
            </a:lvl1pPr>
          </a:lstStyle>
          <a:p>
            <a:pPr/>
            <a:r>
              <a:t>庸才</a:t>
            </a:r>
          </a:p>
        </p:txBody>
      </p:sp>
      <p:sp>
        <p:nvSpPr>
          <p:cNvPr id="81" name="Shape 81"/>
          <p:cNvSpPr/>
          <p:nvPr/>
        </p:nvSpPr>
        <p:spPr>
          <a:xfrm rot="19670372">
            <a:off x="4094802" y="2520820"/>
            <a:ext cx="3663955" cy="49834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spcBef>
                <a:spcPts val="1900"/>
              </a:spcBef>
              <a:defRPr sz="3200">
                <a:latin typeface="微软雅黑"/>
                <a:ea typeface="微软雅黑"/>
                <a:cs typeface="微软雅黑"/>
                <a:sym typeface="微软雅黑"/>
              </a:defRPr>
            </a:lvl1pPr>
          </a:lstStyle>
          <a:p>
            <a:pPr/>
            <a:r>
              <a:t>成长加速度曲线</a:t>
            </a:r>
          </a:p>
        </p:txBody>
      </p:sp>
      <p:sp>
        <p:nvSpPr>
          <p:cNvPr id="82" name="Shape 82"/>
          <p:cNvSpPr/>
          <p:nvPr/>
        </p:nvSpPr>
        <p:spPr>
          <a:xfrm>
            <a:off x="7378700" y="3594100"/>
            <a:ext cx="279402" cy="0"/>
          </a:xfrm>
          <a:prstGeom prst="line">
            <a:avLst/>
          </a:prstGeom>
          <a:ln w="38100">
            <a:solidFill>
              <a:srgbClr val="FFC000"/>
            </a:solidFill>
            <a:tailEnd type="triangle"/>
          </a:ln>
        </p:spPr>
        <p:txBody>
          <a:bodyPr lIns="45718" tIns="45718" rIns="45718" bIns="45718"/>
          <a:lstStyle/>
          <a:p>
            <a:pPr/>
          </a:p>
        </p:txBody>
      </p:sp>
      <p:grpSp>
        <p:nvGrpSpPr>
          <p:cNvPr id="85" name="Group 85"/>
          <p:cNvGrpSpPr/>
          <p:nvPr/>
        </p:nvGrpSpPr>
        <p:grpSpPr>
          <a:xfrm>
            <a:off x="71437" y="3428999"/>
            <a:ext cx="1000129" cy="1000132"/>
            <a:chOff x="0" y="0"/>
            <a:chExt cx="1000128" cy="1000130"/>
          </a:xfrm>
        </p:grpSpPr>
        <p:sp>
          <p:nvSpPr>
            <p:cNvPr id="83" name="Shape 83"/>
            <p:cNvSpPr/>
            <p:nvPr/>
          </p:nvSpPr>
          <p:spPr>
            <a:xfrm>
              <a:off x="0" y="-1"/>
              <a:ext cx="1000129" cy="1000132"/>
            </a:xfrm>
            <a:prstGeom prst="ellipse">
              <a:avLst/>
            </a:prstGeom>
            <a:noFill/>
            <a:ln w="25400" cap="flat">
              <a:solidFill>
                <a:srgbClr val="D9D9D9"/>
              </a:solidFill>
              <a:prstDash val="solid"/>
              <a:round/>
            </a:ln>
            <a:effectLst/>
          </p:spPr>
          <p:txBody>
            <a:bodyPr wrap="square" lIns="45718" tIns="45718" rIns="45718" bIns="45718" numCol="1" anchor="ctr">
              <a:noAutofit/>
            </a:bodyPr>
            <a:lstStyle/>
            <a:p>
              <a:pPr algn="ctr">
                <a:defRPr b="1" sz="5400">
                  <a:latin typeface="华文行楷"/>
                  <a:ea typeface="华文行楷"/>
                  <a:cs typeface="华文行楷"/>
                  <a:sym typeface="华文行楷"/>
                </a:defRPr>
              </a:pPr>
            </a:p>
          </p:txBody>
        </p:sp>
        <p:sp>
          <p:nvSpPr>
            <p:cNvPr id="84" name="Shape 84"/>
            <p:cNvSpPr/>
            <p:nvPr/>
          </p:nvSpPr>
          <p:spPr>
            <a:xfrm>
              <a:off x="146453" y="109029"/>
              <a:ext cx="707222" cy="78206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sz="5400">
                  <a:latin typeface="华文行楷"/>
                  <a:ea typeface="华文行楷"/>
                  <a:cs typeface="华文行楷"/>
                  <a:sym typeface="华文行楷"/>
                </a:defRPr>
              </a:lvl1pPr>
            </a:lstStyle>
            <a:p>
              <a:pPr/>
              <a:r>
                <a:t>你</a:t>
              </a:r>
            </a:p>
          </p:txBody>
        </p:sp>
      </p:grpSp>
      <p:sp>
        <p:nvSpPr>
          <p:cNvPr id="86" name="Shape 86"/>
          <p:cNvSpPr/>
          <p:nvPr>
            <p:ph type="title" idx="4294967295"/>
          </p:nvPr>
        </p:nvSpPr>
        <p:spPr>
          <a:xfrm>
            <a:off x="1370012" y="769937"/>
            <a:ext cx="7315201" cy="1668463"/>
          </a:xfrm>
          <a:prstGeom prst="rect">
            <a:avLst/>
          </a:prstGeom>
        </p:spPr>
        <p:txBody>
          <a:bodyPr/>
          <a:lstStyle/>
          <a:p>
            <a:pPr/>
          </a:p>
        </p:txBody>
      </p:sp>
      <p:sp>
        <p:nvSpPr>
          <p:cNvPr id="87" name="Shape 87"/>
          <p:cNvSpPr/>
          <p:nvPr>
            <p:ph type="body" sz="half" idx="4294967295"/>
          </p:nvPr>
        </p:nvSpPr>
        <p:spPr>
          <a:xfrm>
            <a:off x="5103812" y="2438400"/>
            <a:ext cx="3581401" cy="441960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9" name="Shape 89"/>
          <p:cNvSpPr/>
          <p:nvPr/>
        </p:nvSpPr>
        <p:spPr>
          <a:xfrm>
            <a:off x="2411409" y="2492374"/>
            <a:ext cx="4619630" cy="1805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342900" indent="-342900">
              <a:spcBef>
                <a:spcPts val="2300"/>
              </a:spcBef>
              <a:defRPr sz="9600">
                <a:latin typeface="+mj-lt"/>
                <a:ea typeface="+mj-ea"/>
                <a:cs typeface="+mj-cs"/>
                <a:sym typeface="Arial"/>
              </a:defRPr>
            </a:pPr>
            <a:r>
              <a:t>2</a:t>
            </a:r>
            <a:r>
              <a:rPr>
                <a:latin typeface="宋体"/>
                <a:ea typeface="宋体"/>
                <a:cs typeface="宋体"/>
                <a:sym typeface="宋体"/>
              </a:rPr>
              <a:t>考</a:t>
            </a:r>
            <a:r>
              <a:t>3</a:t>
            </a:r>
            <a:r>
              <a:rPr>
                <a:latin typeface="宋体"/>
                <a:ea typeface="宋体"/>
                <a:cs typeface="宋体"/>
                <a:sym typeface="宋体"/>
              </a:rPr>
              <a:t>业</a:t>
            </a:r>
          </a:p>
        </p:txBody>
      </p:sp>
      <p:sp>
        <p:nvSpPr>
          <p:cNvPr id="90" name="Shape 90"/>
          <p:cNvSpPr/>
          <p:nvPr>
            <p:ph type="title" idx="4294967295"/>
          </p:nvPr>
        </p:nvSpPr>
        <p:spPr>
          <a:xfrm>
            <a:off x="663575" y="-242888"/>
            <a:ext cx="8229600" cy="1143001"/>
          </a:xfrm>
          <a:prstGeom prst="rect">
            <a:avLst/>
          </a:prstGeom>
        </p:spPr>
        <p:txBody>
          <a:bodyPr/>
          <a:lstStyle/>
          <a:p>
            <a:pPr algn="r">
              <a:defRPr sz="4000">
                <a:latin typeface="宋体"/>
                <a:ea typeface="宋体"/>
                <a:cs typeface="宋体"/>
                <a:sym typeface="宋体"/>
              </a:defRPr>
            </a:pPr>
            <a:r>
              <a:t>目标</a:t>
            </a:r>
            <a:r>
              <a:rPr>
                <a:latin typeface="+mj-lt"/>
                <a:ea typeface="+mj-ea"/>
                <a:cs typeface="+mj-cs"/>
                <a:sym typeface="Arial"/>
              </a:rPr>
              <a:t>/</a:t>
            </a:r>
            <a:r>
              <a:t>方向</a:t>
            </a:r>
          </a:p>
        </p:txBody>
      </p:sp>
      <p:sp>
        <p:nvSpPr>
          <p:cNvPr id="91" name="Shape 91"/>
          <p:cNvSpPr/>
          <p:nvPr>
            <p:ph type="body" sz="half" idx="4294967295"/>
          </p:nvPr>
        </p:nvSpPr>
        <p:spPr>
          <a:xfrm>
            <a:off x="5103812" y="2438400"/>
            <a:ext cx="3581401" cy="441960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93" name="image1.png"/>
          <p:cNvPicPr>
            <a:picLocks noChangeAspect="1"/>
          </p:cNvPicPr>
          <p:nvPr/>
        </p:nvPicPr>
        <p:blipFill>
          <a:blip r:embed="rId3">
            <a:extLst/>
          </a:blip>
          <a:stretch>
            <a:fillRect/>
          </a:stretch>
        </p:blipFill>
        <p:spPr>
          <a:xfrm>
            <a:off x="-461963" y="681037"/>
            <a:ext cx="10067926" cy="6364288"/>
          </a:xfrm>
          <a:prstGeom prst="rect">
            <a:avLst/>
          </a:prstGeom>
          <a:ln w="12700">
            <a:miter lim="400000"/>
          </a:ln>
        </p:spPr>
      </p:pic>
      <p:sp>
        <p:nvSpPr>
          <p:cNvPr id="94" name="Shape 94"/>
          <p:cNvSpPr/>
          <p:nvPr>
            <p:ph type="title" idx="4294967295"/>
          </p:nvPr>
        </p:nvSpPr>
        <p:spPr>
          <a:xfrm>
            <a:off x="4192587" y="-100013"/>
            <a:ext cx="4951415" cy="1042988"/>
          </a:xfrm>
          <a:prstGeom prst="rect">
            <a:avLst/>
          </a:prstGeom>
        </p:spPr>
        <p:txBody>
          <a:bodyPr/>
          <a:lstStyle/>
          <a:p>
            <a:pPr>
              <a:defRPr sz="4000">
                <a:latin typeface="宋体"/>
                <a:ea typeface="宋体"/>
                <a:cs typeface="宋体"/>
                <a:sym typeface="宋体"/>
              </a:defRPr>
            </a:pPr>
            <a:r>
              <a:t>什么是</a:t>
            </a:r>
            <a:r>
              <a:rPr>
                <a:latin typeface="+mj-lt"/>
                <a:ea typeface="+mj-ea"/>
                <a:cs typeface="+mj-cs"/>
                <a:sym typeface="Arial"/>
              </a:rPr>
              <a:t>2</a:t>
            </a:r>
            <a:r>
              <a:t>考</a:t>
            </a:r>
            <a:r>
              <a:rPr>
                <a:latin typeface="+mj-lt"/>
                <a:ea typeface="+mj-ea"/>
                <a:cs typeface="+mj-cs"/>
                <a:sym typeface="Arial"/>
              </a:rPr>
              <a:t>3</a:t>
            </a:r>
            <a:r>
              <a:t>业</a:t>
            </a:r>
            <a:r>
              <a:rPr>
                <a:latin typeface="+mj-lt"/>
                <a:ea typeface="+mj-ea"/>
                <a:cs typeface="+mj-cs"/>
                <a:sym typeface="Arial"/>
              </a:rPr>
              <a:t>?</a:t>
            </a:r>
          </a:p>
        </p:txBody>
      </p:sp>
      <p:sp>
        <p:nvSpPr>
          <p:cNvPr id="95" name="Shape 95"/>
          <p:cNvSpPr/>
          <p:nvPr>
            <p:ph type="body" sz="half" idx="4294967295"/>
          </p:nvPr>
        </p:nvSpPr>
        <p:spPr>
          <a:xfrm>
            <a:off x="5103812" y="2438400"/>
            <a:ext cx="3581401" cy="441960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grpSp>
        <p:nvGrpSpPr>
          <p:cNvPr id="116" name="Group 116"/>
          <p:cNvGrpSpPr/>
          <p:nvPr/>
        </p:nvGrpSpPr>
        <p:grpSpPr>
          <a:xfrm>
            <a:off x="2135976" y="1091042"/>
            <a:ext cx="4856176" cy="5112763"/>
            <a:chOff x="-2" y="-2"/>
            <a:chExt cx="4856174" cy="5112761"/>
          </a:xfrm>
        </p:grpSpPr>
        <p:sp>
          <p:nvSpPr>
            <p:cNvPr id="97" name="Shape 97"/>
            <p:cNvSpPr/>
            <p:nvPr/>
          </p:nvSpPr>
          <p:spPr>
            <a:xfrm flipH="1">
              <a:off x="1214042" y="2556375"/>
              <a:ext cx="607024" cy="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nvGrpSpPr>
            <p:cNvPr id="100" name="Group 100"/>
            <p:cNvGrpSpPr/>
            <p:nvPr/>
          </p:nvGrpSpPr>
          <p:grpSpPr>
            <a:xfrm>
              <a:off x="-3" y="1917280"/>
              <a:ext cx="1214051" cy="1278197"/>
              <a:chOff x="0" y="-1"/>
              <a:chExt cx="1214050" cy="1278196"/>
            </a:xfrm>
          </p:grpSpPr>
          <p:sp>
            <p:nvSpPr>
              <p:cNvPr id="98" name="Shape 98"/>
              <p:cNvSpPr/>
              <p:nvPr/>
            </p:nvSpPr>
            <p:spPr>
              <a:xfrm>
                <a:off x="-1" y="-2"/>
                <a:ext cx="1214051" cy="1278197"/>
              </a:xfrm>
              <a:prstGeom prst="ellipse">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lgn="ctr">
                  <a:defRPr sz="2600">
                    <a:latin typeface="+mj-lt"/>
                    <a:ea typeface="+mj-ea"/>
                    <a:cs typeface="+mj-cs"/>
                    <a:sym typeface="Arial"/>
                  </a:defRPr>
                </a:pPr>
              </a:p>
            </p:txBody>
          </p:sp>
          <p:sp>
            <p:nvSpPr>
              <p:cNvPr id="99" name="Shape 99"/>
              <p:cNvSpPr/>
              <p:nvPr/>
            </p:nvSpPr>
            <p:spPr>
              <a:xfrm>
                <a:off x="270471" y="404143"/>
                <a:ext cx="673101"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2600">
                    <a:latin typeface="宋体"/>
                    <a:ea typeface="宋体"/>
                    <a:cs typeface="宋体"/>
                    <a:sym typeface="宋体"/>
                  </a:defRPr>
                </a:lvl1pPr>
              </a:lstStyle>
              <a:p>
                <a:pPr/>
                <a:r>
                  <a:t>行政</a:t>
                </a:r>
              </a:p>
            </p:txBody>
          </p:sp>
        </p:grpSp>
        <p:sp>
          <p:nvSpPr>
            <p:cNvPr id="101" name="Shape 101"/>
            <p:cNvSpPr/>
            <p:nvPr/>
          </p:nvSpPr>
          <p:spPr>
            <a:xfrm>
              <a:off x="2428083" y="3195470"/>
              <a:ext cx="4" cy="63909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nvGrpSpPr>
            <p:cNvPr id="104" name="Group 104"/>
            <p:cNvGrpSpPr/>
            <p:nvPr/>
          </p:nvGrpSpPr>
          <p:grpSpPr>
            <a:xfrm>
              <a:off x="1821061" y="3834563"/>
              <a:ext cx="1214051" cy="1278197"/>
              <a:chOff x="-1" y="-1"/>
              <a:chExt cx="1214050" cy="1278196"/>
            </a:xfrm>
          </p:grpSpPr>
          <p:sp>
            <p:nvSpPr>
              <p:cNvPr id="102" name="Shape 102"/>
              <p:cNvSpPr/>
              <p:nvPr/>
            </p:nvSpPr>
            <p:spPr>
              <a:xfrm>
                <a:off x="-2" y="-2"/>
                <a:ext cx="1214051" cy="1278197"/>
              </a:xfrm>
              <a:prstGeom prst="ellipse">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lgn="ctr">
                  <a:defRPr sz="2600">
                    <a:latin typeface="+mj-lt"/>
                    <a:ea typeface="+mj-ea"/>
                    <a:cs typeface="+mj-cs"/>
                    <a:sym typeface="Arial"/>
                  </a:defRPr>
                </a:pPr>
              </a:p>
            </p:txBody>
          </p:sp>
          <p:sp>
            <p:nvSpPr>
              <p:cNvPr id="103" name="Shape 103"/>
              <p:cNvSpPr/>
              <p:nvPr/>
            </p:nvSpPr>
            <p:spPr>
              <a:xfrm>
                <a:off x="270470" y="404143"/>
                <a:ext cx="673101"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2600">
                    <a:latin typeface="宋体"/>
                    <a:ea typeface="宋体"/>
                    <a:cs typeface="宋体"/>
                    <a:sym typeface="宋体"/>
                  </a:defRPr>
                </a:lvl1pPr>
              </a:lstStyle>
              <a:p>
                <a:pPr/>
                <a:r>
                  <a:t>财务</a:t>
                </a:r>
              </a:p>
            </p:txBody>
          </p:sp>
        </p:grpSp>
        <p:sp>
          <p:nvSpPr>
            <p:cNvPr id="105" name="Shape 105"/>
            <p:cNvSpPr/>
            <p:nvPr/>
          </p:nvSpPr>
          <p:spPr>
            <a:xfrm>
              <a:off x="3035103" y="2556375"/>
              <a:ext cx="607024" cy="4"/>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nvGrpSpPr>
            <p:cNvPr id="108" name="Group 108"/>
            <p:cNvGrpSpPr/>
            <p:nvPr/>
          </p:nvGrpSpPr>
          <p:grpSpPr>
            <a:xfrm>
              <a:off x="3642122" y="1917280"/>
              <a:ext cx="1214051" cy="1278197"/>
              <a:chOff x="-1" y="-1"/>
              <a:chExt cx="1214050" cy="1278196"/>
            </a:xfrm>
          </p:grpSpPr>
          <p:sp>
            <p:nvSpPr>
              <p:cNvPr id="106" name="Shape 106"/>
              <p:cNvSpPr/>
              <p:nvPr/>
            </p:nvSpPr>
            <p:spPr>
              <a:xfrm>
                <a:off x="-2" y="-2"/>
                <a:ext cx="1214051" cy="1278197"/>
              </a:xfrm>
              <a:prstGeom prst="ellipse">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lgn="ctr">
                  <a:defRPr sz="2600">
                    <a:latin typeface="+mj-lt"/>
                    <a:ea typeface="+mj-ea"/>
                    <a:cs typeface="+mj-cs"/>
                    <a:sym typeface="Arial"/>
                  </a:defRPr>
                </a:pPr>
              </a:p>
            </p:txBody>
          </p:sp>
          <p:sp>
            <p:nvSpPr>
              <p:cNvPr id="107" name="Shape 107"/>
              <p:cNvSpPr/>
              <p:nvPr/>
            </p:nvSpPr>
            <p:spPr>
              <a:xfrm>
                <a:off x="270470" y="404143"/>
                <a:ext cx="673101"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2600">
                    <a:latin typeface="宋体"/>
                    <a:ea typeface="宋体"/>
                    <a:cs typeface="宋体"/>
                    <a:sym typeface="宋体"/>
                  </a:defRPr>
                </a:lvl1pPr>
              </a:lstStyle>
              <a:p>
                <a:pPr/>
                <a:r>
                  <a:t>技术</a:t>
                </a:r>
              </a:p>
            </p:txBody>
          </p:sp>
        </p:grpSp>
        <p:sp>
          <p:nvSpPr>
            <p:cNvPr id="109" name="Shape 109"/>
            <p:cNvSpPr/>
            <p:nvPr/>
          </p:nvSpPr>
          <p:spPr>
            <a:xfrm flipV="1">
              <a:off x="2428083" y="1278187"/>
              <a:ext cx="4" cy="639098"/>
            </a:xfrm>
            <a:prstGeom prst="line">
              <a:avLst/>
            </a:prstGeom>
            <a:noFill/>
            <a:ln w="28575" cap="flat">
              <a:solidFill>
                <a:srgbClr val="000000"/>
              </a:solidFill>
              <a:prstDash val="solid"/>
              <a:round/>
            </a:ln>
            <a:effectLst/>
          </p:spPr>
          <p:txBody>
            <a:bodyPr wrap="square" lIns="45718" tIns="45718" rIns="45718" bIns="45718" numCol="1" anchor="t">
              <a:noAutofit/>
            </a:bodyPr>
            <a:lstStyle/>
            <a:p>
              <a:pPr/>
            </a:p>
          </p:txBody>
        </p:sp>
        <p:grpSp>
          <p:nvGrpSpPr>
            <p:cNvPr id="112" name="Group 112"/>
            <p:cNvGrpSpPr/>
            <p:nvPr/>
          </p:nvGrpSpPr>
          <p:grpSpPr>
            <a:xfrm>
              <a:off x="1821061" y="-3"/>
              <a:ext cx="1214051" cy="1278197"/>
              <a:chOff x="-1" y="-1"/>
              <a:chExt cx="1214050" cy="1278196"/>
            </a:xfrm>
          </p:grpSpPr>
          <p:sp>
            <p:nvSpPr>
              <p:cNvPr id="110" name="Shape 110"/>
              <p:cNvSpPr/>
              <p:nvPr/>
            </p:nvSpPr>
            <p:spPr>
              <a:xfrm>
                <a:off x="-2" y="-2"/>
                <a:ext cx="1214051" cy="1278197"/>
              </a:xfrm>
              <a:prstGeom prst="ellipse">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lgn="ctr">
                  <a:defRPr sz="2600">
                    <a:latin typeface="+mj-lt"/>
                    <a:ea typeface="+mj-ea"/>
                    <a:cs typeface="+mj-cs"/>
                    <a:sym typeface="Arial"/>
                  </a:defRPr>
                </a:pPr>
              </a:p>
            </p:txBody>
          </p:sp>
          <p:sp>
            <p:nvSpPr>
              <p:cNvPr id="111" name="Shape 111"/>
              <p:cNvSpPr/>
              <p:nvPr/>
            </p:nvSpPr>
            <p:spPr>
              <a:xfrm>
                <a:off x="270470" y="404143"/>
                <a:ext cx="673101"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2600">
                    <a:latin typeface="宋体"/>
                    <a:ea typeface="宋体"/>
                    <a:cs typeface="宋体"/>
                    <a:sym typeface="宋体"/>
                  </a:defRPr>
                </a:lvl1pPr>
              </a:lstStyle>
              <a:p>
                <a:pPr/>
                <a:r>
                  <a:t>市场</a:t>
                </a:r>
              </a:p>
            </p:txBody>
          </p:sp>
        </p:grpSp>
        <p:grpSp>
          <p:nvGrpSpPr>
            <p:cNvPr id="115" name="Group 115"/>
            <p:cNvGrpSpPr/>
            <p:nvPr/>
          </p:nvGrpSpPr>
          <p:grpSpPr>
            <a:xfrm>
              <a:off x="1821061" y="1917280"/>
              <a:ext cx="1214051" cy="1278197"/>
              <a:chOff x="-1" y="-1"/>
              <a:chExt cx="1214050" cy="1278196"/>
            </a:xfrm>
          </p:grpSpPr>
          <p:sp>
            <p:nvSpPr>
              <p:cNvPr id="113" name="Shape 113"/>
              <p:cNvSpPr/>
              <p:nvPr/>
            </p:nvSpPr>
            <p:spPr>
              <a:xfrm>
                <a:off x="-2" y="-2"/>
                <a:ext cx="1214051" cy="1278197"/>
              </a:xfrm>
              <a:prstGeom prst="ellipse">
                <a:avLst/>
              </a:prstGeom>
              <a:solidFill>
                <a:schemeClr val="accent1"/>
              </a:solidFill>
              <a:ln w="9525" cap="flat">
                <a:solidFill>
                  <a:srgbClr val="000000"/>
                </a:solidFill>
                <a:prstDash val="solid"/>
                <a:round/>
              </a:ln>
              <a:effectLst/>
            </p:spPr>
            <p:txBody>
              <a:bodyPr wrap="square" lIns="45718" tIns="45718" rIns="45718" bIns="45718" numCol="1" anchor="ctr">
                <a:noAutofit/>
              </a:bodyPr>
              <a:lstStyle/>
              <a:p>
                <a:pPr algn="ctr">
                  <a:defRPr sz="2600">
                    <a:latin typeface="+mj-lt"/>
                    <a:ea typeface="+mj-ea"/>
                    <a:cs typeface="+mj-cs"/>
                    <a:sym typeface="Arial"/>
                  </a:defRPr>
                </a:pPr>
              </a:p>
            </p:txBody>
          </p:sp>
          <p:sp>
            <p:nvSpPr>
              <p:cNvPr id="114" name="Shape 114"/>
              <p:cNvSpPr/>
              <p:nvPr/>
            </p:nvSpPr>
            <p:spPr>
              <a:xfrm>
                <a:off x="270470" y="404143"/>
                <a:ext cx="673101" cy="469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lvl1pPr algn="ctr">
                  <a:defRPr sz="2600">
                    <a:latin typeface="宋体"/>
                    <a:ea typeface="宋体"/>
                    <a:cs typeface="宋体"/>
                    <a:sym typeface="宋体"/>
                  </a:defRPr>
                </a:lvl1pPr>
              </a:lstStyle>
              <a:p>
                <a:pPr/>
                <a:r>
                  <a:t>管理</a:t>
                </a:r>
              </a:p>
            </p:txBody>
          </p:sp>
        </p:grpSp>
      </p:grpSp>
      <p:sp>
        <p:nvSpPr>
          <p:cNvPr id="117" name="Shape 117"/>
          <p:cNvSpPr/>
          <p:nvPr>
            <p:ph type="title" idx="4294967295"/>
          </p:nvPr>
        </p:nvSpPr>
        <p:spPr>
          <a:xfrm>
            <a:off x="457200" y="46037"/>
            <a:ext cx="8229600" cy="855663"/>
          </a:xfrm>
          <a:prstGeom prst="rect">
            <a:avLst/>
          </a:prstGeom>
        </p:spPr>
        <p:txBody>
          <a:bodyPr/>
          <a:lstStyle>
            <a:lvl1pPr algn="r">
              <a:defRPr sz="4000">
                <a:latin typeface="宋体"/>
                <a:ea typeface="宋体"/>
                <a:cs typeface="宋体"/>
                <a:sym typeface="宋体"/>
              </a:defRPr>
            </a:lvl1pPr>
          </a:lstStyle>
          <a:p>
            <a:pPr/>
            <a:r>
              <a:t>转行？</a:t>
            </a:r>
          </a:p>
        </p:txBody>
      </p:sp>
      <p:sp>
        <p:nvSpPr>
          <p:cNvPr id="118" name="Shape 118"/>
          <p:cNvSpPr/>
          <p:nvPr>
            <p:ph type="body" sz="half" idx="4294967295"/>
          </p:nvPr>
        </p:nvSpPr>
        <p:spPr>
          <a:xfrm>
            <a:off x="5103812" y="2438400"/>
            <a:ext cx="3581401" cy="441960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22" name="image2.png"/>
          <p:cNvPicPr>
            <a:picLocks noChangeAspect="1"/>
          </p:cNvPicPr>
          <p:nvPr/>
        </p:nvPicPr>
        <p:blipFill>
          <a:blip r:embed="rId3">
            <a:extLst/>
          </a:blip>
          <a:stretch>
            <a:fillRect/>
          </a:stretch>
        </p:blipFill>
        <p:spPr>
          <a:xfrm>
            <a:off x="74609" y="947737"/>
            <a:ext cx="8972555" cy="5613402"/>
          </a:xfrm>
          <a:prstGeom prst="rect">
            <a:avLst/>
          </a:prstGeom>
          <a:ln w="12700">
            <a:miter lim="400000"/>
          </a:ln>
        </p:spPr>
      </p:pic>
      <p:sp>
        <p:nvSpPr>
          <p:cNvPr id="123" name="Shape 123"/>
          <p:cNvSpPr/>
          <p:nvPr>
            <p:ph type="title" idx="4294967295"/>
          </p:nvPr>
        </p:nvSpPr>
        <p:spPr>
          <a:xfrm>
            <a:off x="914400" y="-161927"/>
            <a:ext cx="8229600" cy="1143004"/>
          </a:xfrm>
          <a:prstGeom prst="rect">
            <a:avLst/>
          </a:prstGeom>
        </p:spPr>
        <p:txBody>
          <a:bodyPr/>
          <a:lstStyle>
            <a:lvl1pPr algn="r">
              <a:defRPr>
                <a:latin typeface="宋体"/>
                <a:ea typeface="宋体"/>
                <a:cs typeface="宋体"/>
                <a:sym typeface="宋体"/>
              </a:defRPr>
            </a:lvl1pPr>
          </a:lstStyle>
          <a:p>
            <a:pPr/>
            <a:r>
              <a:t>本专业就业方向</a:t>
            </a:r>
          </a:p>
        </p:txBody>
      </p:sp>
      <p:sp>
        <p:nvSpPr>
          <p:cNvPr id="124" name="Shape 124"/>
          <p:cNvSpPr/>
          <p:nvPr>
            <p:ph type="body" sz="half" idx="4294967295"/>
          </p:nvPr>
        </p:nvSpPr>
        <p:spPr>
          <a:xfrm>
            <a:off x="5103812" y="2438400"/>
            <a:ext cx="3581401" cy="4419600"/>
          </a:xfrm>
          <a:prstGeom prst="rect">
            <a:avLst/>
          </a:prstGeom>
        </p:spPr>
        <p:txBody>
          <a:bodyPr/>
          <a:lstStyle/>
          <a:p>
            <a:pP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grpSp>
        <p:nvGrpSpPr>
          <p:cNvPr id="141" name="Group 141"/>
          <p:cNvGrpSpPr/>
          <p:nvPr/>
        </p:nvGrpSpPr>
        <p:grpSpPr>
          <a:xfrm>
            <a:off x="4765669" y="1082945"/>
            <a:ext cx="3707835" cy="4692113"/>
            <a:chOff x="0" y="-1"/>
            <a:chExt cx="3707834" cy="4692111"/>
          </a:xfrm>
        </p:grpSpPr>
        <p:grpSp>
          <p:nvGrpSpPr>
            <p:cNvPr id="128" name="Group 128"/>
            <p:cNvGrpSpPr/>
            <p:nvPr/>
          </p:nvGrpSpPr>
          <p:grpSpPr>
            <a:xfrm>
              <a:off x="1297739" y="-2"/>
              <a:ext cx="1112356" cy="1876849"/>
              <a:chOff x="0" y="0"/>
              <a:chExt cx="1112354" cy="1876847"/>
            </a:xfrm>
          </p:grpSpPr>
          <p:sp>
            <p:nvSpPr>
              <p:cNvPr id="126" name="Shape 126"/>
              <p:cNvSpPr/>
              <p:nvPr/>
            </p:nvSpPr>
            <p:spPr>
              <a:xfrm>
                <a:off x="-1" y="0"/>
                <a:ext cx="1112356" cy="1876848"/>
              </a:xfrm>
              <a:prstGeom prst="roundRect">
                <a:avLst>
                  <a:gd name="adj" fmla="val 16667"/>
                </a:avLst>
              </a:prstGeom>
              <a:solidFill>
                <a:srgbClr val="6B8BDB"/>
              </a:solidFill>
              <a:ln w="9525" cap="flat">
                <a:solidFill>
                  <a:srgbClr val="6B8BDB"/>
                </a:solidFill>
                <a:prstDash val="solid"/>
                <a:round/>
              </a:ln>
              <a:effectLst/>
            </p:spPr>
            <p:txBody>
              <a:bodyPr wrap="square" lIns="45718" tIns="45718" rIns="45718" bIns="45718" numCol="1" anchor="ctr">
                <a:noAutofit/>
              </a:bodyPr>
              <a:lstStyle/>
              <a:p>
                <a:pPr algn="ctr">
                  <a:defRPr sz="1600">
                    <a:solidFill>
                      <a:srgbClr val="FFFFFF"/>
                    </a:solidFill>
                    <a:latin typeface="+mj-lt"/>
                    <a:ea typeface="+mj-ea"/>
                    <a:cs typeface="+mj-cs"/>
                    <a:sym typeface="Arial"/>
                  </a:defRPr>
                </a:pPr>
              </a:p>
            </p:txBody>
          </p:sp>
          <p:sp>
            <p:nvSpPr>
              <p:cNvPr id="127" name="Shape 127"/>
              <p:cNvSpPr/>
              <p:nvPr/>
            </p:nvSpPr>
            <p:spPr>
              <a:xfrm>
                <a:off x="54278" y="753003"/>
                <a:ext cx="1003799" cy="37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600">
                    <a:solidFill>
                      <a:srgbClr val="FFFFFF"/>
                    </a:solidFill>
                    <a:latin typeface="宋体"/>
                    <a:ea typeface="宋体"/>
                    <a:cs typeface="宋体"/>
                    <a:sym typeface="宋体"/>
                  </a:defRPr>
                </a:lvl1pPr>
              </a:lstStyle>
              <a:p>
                <a:pPr/>
                <a:r>
                  <a:t>共鸣</a:t>
                </a:r>
              </a:p>
            </p:txBody>
          </p:sp>
        </p:grpSp>
        <p:grpSp>
          <p:nvGrpSpPr>
            <p:cNvPr id="131" name="Group 131"/>
            <p:cNvGrpSpPr/>
            <p:nvPr/>
          </p:nvGrpSpPr>
          <p:grpSpPr>
            <a:xfrm>
              <a:off x="-1" y="2815262"/>
              <a:ext cx="1112356" cy="1876849"/>
              <a:chOff x="0" y="0"/>
              <a:chExt cx="1112355" cy="1876847"/>
            </a:xfrm>
          </p:grpSpPr>
          <p:sp>
            <p:nvSpPr>
              <p:cNvPr id="129" name="Shape 129"/>
              <p:cNvSpPr/>
              <p:nvPr/>
            </p:nvSpPr>
            <p:spPr>
              <a:xfrm>
                <a:off x="0" y="0"/>
                <a:ext cx="1112356" cy="1876848"/>
              </a:xfrm>
              <a:prstGeom prst="roundRect">
                <a:avLst>
                  <a:gd name="adj" fmla="val 16667"/>
                </a:avLst>
              </a:prstGeom>
              <a:solidFill>
                <a:srgbClr val="6B8BDB"/>
              </a:solidFill>
              <a:ln w="9525" cap="flat">
                <a:solidFill>
                  <a:srgbClr val="6B8BDB"/>
                </a:solidFill>
                <a:prstDash val="solid"/>
                <a:round/>
              </a:ln>
              <a:effectLst/>
            </p:spPr>
            <p:txBody>
              <a:bodyPr wrap="square" lIns="45718" tIns="45718" rIns="45718" bIns="45718" numCol="1" anchor="ctr">
                <a:noAutofit/>
              </a:bodyPr>
              <a:lstStyle/>
              <a:p>
                <a:pPr algn="ctr">
                  <a:defRPr sz="2000">
                    <a:solidFill>
                      <a:srgbClr val="FFFFFF"/>
                    </a:solidFill>
                    <a:latin typeface="+mj-lt"/>
                    <a:ea typeface="+mj-ea"/>
                    <a:cs typeface="+mj-cs"/>
                    <a:sym typeface="Arial"/>
                  </a:defRPr>
                </a:pPr>
              </a:p>
            </p:txBody>
          </p:sp>
          <p:sp>
            <p:nvSpPr>
              <p:cNvPr id="130" name="Shape 130"/>
              <p:cNvSpPr/>
              <p:nvPr/>
            </p:nvSpPr>
            <p:spPr>
              <a:xfrm>
                <a:off x="54278" y="359301"/>
                <a:ext cx="1003800" cy="1158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2000">
                    <a:solidFill>
                      <a:srgbClr val="FFFFFF"/>
                    </a:solidFill>
                    <a:latin typeface="宋体"/>
                    <a:ea typeface="宋体"/>
                    <a:cs typeface="宋体"/>
                    <a:sym typeface="宋体"/>
                  </a:defRPr>
                </a:lvl1pPr>
              </a:lstStyle>
              <a:p>
                <a:pPr/>
                <a:r>
                  <a:t>不知道自己怎么做</a:t>
                </a:r>
              </a:p>
            </p:txBody>
          </p:sp>
        </p:grpSp>
        <p:sp>
          <p:nvSpPr>
            <p:cNvPr id="132" name="Shape 132"/>
            <p:cNvSpPr/>
            <p:nvPr/>
          </p:nvSpPr>
          <p:spPr>
            <a:xfrm rot="16200000">
              <a:off x="735834" y="1697181"/>
              <a:ext cx="938423" cy="12977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640" y="0"/>
                  </a:lnTo>
                  <a:lnTo>
                    <a:pt x="8640" y="21600"/>
                  </a:lnTo>
                  <a:lnTo>
                    <a:pt x="21600" y="21600"/>
                  </a:lnTo>
                </a:path>
              </a:pathLst>
            </a:custGeom>
            <a:noFill/>
            <a:ln w="28575" cap="flat">
              <a:solidFill>
                <a:srgbClr val="8FACE8"/>
              </a:solidFill>
              <a:prstDash val="solid"/>
              <a:round/>
            </a:ln>
            <a:effectLst/>
          </p:spPr>
          <p:txBody>
            <a:bodyPr wrap="square" lIns="45718" tIns="45718" rIns="45718" bIns="45718" numCol="1" anchor="t">
              <a:noAutofit/>
            </a:bodyPr>
            <a:lstStyle/>
            <a:p>
              <a:pPr>
                <a:defRPr>
                  <a:latin typeface="+mj-lt"/>
                  <a:ea typeface="+mj-ea"/>
                  <a:cs typeface="+mj-cs"/>
                  <a:sym typeface="Arial"/>
                </a:defRPr>
              </a:pPr>
            </a:p>
          </p:txBody>
        </p:sp>
        <p:grpSp>
          <p:nvGrpSpPr>
            <p:cNvPr id="135" name="Group 135"/>
            <p:cNvGrpSpPr/>
            <p:nvPr/>
          </p:nvGrpSpPr>
          <p:grpSpPr>
            <a:xfrm>
              <a:off x="1297739" y="2815262"/>
              <a:ext cx="1112356" cy="1876849"/>
              <a:chOff x="0" y="0"/>
              <a:chExt cx="1112354" cy="1876847"/>
            </a:xfrm>
          </p:grpSpPr>
          <p:sp>
            <p:nvSpPr>
              <p:cNvPr id="133" name="Shape 133"/>
              <p:cNvSpPr/>
              <p:nvPr/>
            </p:nvSpPr>
            <p:spPr>
              <a:xfrm>
                <a:off x="-1" y="0"/>
                <a:ext cx="1112356" cy="1876848"/>
              </a:xfrm>
              <a:prstGeom prst="roundRect">
                <a:avLst>
                  <a:gd name="adj" fmla="val 16667"/>
                </a:avLst>
              </a:prstGeom>
              <a:solidFill>
                <a:srgbClr val="6B8BDB"/>
              </a:solidFill>
              <a:ln w="9525" cap="flat">
                <a:solidFill>
                  <a:srgbClr val="6B8BDB"/>
                </a:solidFill>
                <a:prstDash val="solid"/>
                <a:round/>
              </a:ln>
              <a:effectLst/>
            </p:spPr>
            <p:txBody>
              <a:bodyPr wrap="square" lIns="45718" tIns="45718" rIns="45718" bIns="45718" numCol="1" anchor="ctr">
                <a:noAutofit/>
              </a:bodyPr>
              <a:lstStyle/>
              <a:p>
                <a:pPr algn="ctr">
                  <a:defRPr sz="2000">
                    <a:solidFill>
                      <a:srgbClr val="FFFFFF"/>
                    </a:solidFill>
                    <a:latin typeface="+mj-lt"/>
                    <a:ea typeface="+mj-ea"/>
                    <a:cs typeface="+mj-cs"/>
                    <a:sym typeface="Arial"/>
                  </a:defRPr>
                </a:pPr>
              </a:p>
            </p:txBody>
          </p:sp>
          <p:sp>
            <p:nvSpPr>
              <p:cNvPr id="134" name="Shape 134"/>
              <p:cNvSpPr/>
              <p:nvPr/>
            </p:nvSpPr>
            <p:spPr>
              <a:xfrm>
                <a:off x="54278" y="359301"/>
                <a:ext cx="1003799" cy="1158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2000">
                    <a:solidFill>
                      <a:srgbClr val="FFFFFF"/>
                    </a:solidFill>
                    <a:latin typeface="宋体"/>
                    <a:ea typeface="宋体"/>
                    <a:cs typeface="宋体"/>
                    <a:sym typeface="宋体"/>
                  </a:defRPr>
                </a:lvl1pPr>
              </a:lstStyle>
              <a:p>
                <a:pPr/>
                <a:r>
                  <a:t>不知道自己能做什么</a:t>
                </a:r>
              </a:p>
            </p:txBody>
          </p:sp>
        </p:grpSp>
        <p:sp>
          <p:nvSpPr>
            <p:cNvPr id="136" name="Shape 136"/>
            <p:cNvSpPr/>
            <p:nvPr/>
          </p:nvSpPr>
          <p:spPr>
            <a:xfrm rot="16200000">
              <a:off x="1382772" y="2346220"/>
              <a:ext cx="938425" cy="127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path>
              </a:pathLst>
            </a:custGeom>
            <a:noFill/>
            <a:ln w="28575" cap="flat">
              <a:solidFill>
                <a:srgbClr val="8FACE8"/>
              </a:solidFill>
              <a:prstDash val="solid"/>
              <a:round/>
            </a:ln>
            <a:effectLst/>
          </p:spPr>
          <p:txBody>
            <a:bodyPr wrap="square" lIns="45718" tIns="45718" rIns="45718" bIns="45718" numCol="1" anchor="t">
              <a:noAutofit/>
            </a:bodyPr>
            <a:lstStyle/>
            <a:p>
              <a:pPr>
                <a:defRPr>
                  <a:latin typeface="+mj-lt"/>
                  <a:ea typeface="+mj-ea"/>
                  <a:cs typeface="+mj-cs"/>
                  <a:sym typeface="Arial"/>
                </a:defRPr>
              </a:pPr>
            </a:p>
          </p:txBody>
        </p:sp>
        <p:grpSp>
          <p:nvGrpSpPr>
            <p:cNvPr id="139" name="Group 139"/>
            <p:cNvGrpSpPr/>
            <p:nvPr/>
          </p:nvGrpSpPr>
          <p:grpSpPr>
            <a:xfrm>
              <a:off x="2595479" y="2815262"/>
              <a:ext cx="1112355" cy="1876849"/>
              <a:chOff x="0" y="0"/>
              <a:chExt cx="1112354" cy="1876847"/>
            </a:xfrm>
          </p:grpSpPr>
          <p:sp>
            <p:nvSpPr>
              <p:cNvPr id="137" name="Shape 137"/>
              <p:cNvSpPr/>
              <p:nvPr/>
            </p:nvSpPr>
            <p:spPr>
              <a:xfrm>
                <a:off x="-1" y="0"/>
                <a:ext cx="1112356" cy="1876848"/>
              </a:xfrm>
              <a:prstGeom prst="roundRect">
                <a:avLst>
                  <a:gd name="adj" fmla="val 16667"/>
                </a:avLst>
              </a:prstGeom>
              <a:solidFill>
                <a:srgbClr val="6B8BDB"/>
              </a:solidFill>
              <a:ln w="9525" cap="flat">
                <a:solidFill>
                  <a:srgbClr val="6B8BDB"/>
                </a:solidFill>
                <a:prstDash val="solid"/>
                <a:round/>
              </a:ln>
              <a:effectLst/>
            </p:spPr>
            <p:txBody>
              <a:bodyPr wrap="square" lIns="45718" tIns="45718" rIns="45718" bIns="45718" numCol="1" anchor="ctr">
                <a:noAutofit/>
              </a:bodyPr>
              <a:lstStyle/>
              <a:p>
                <a:pPr algn="ctr">
                  <a:defRPr sz="2000">
                    <a:solidFill>
                      <a:srgbClr val="FFFFFF"/>
                    </a:solidFill>
                    <a:latin typeface="+mj-lt"/>
                    <a:ea typeface="+mj-ea"/>
                    <a:cs typeface="+mj-cs"/>
                    <a:sym typeface="Arial"/>
                  </a:defRPr>
                </a:pPr>
              </a:p>
            </p:txBody>
          </p:sp>
          <p:sp>
            <p:nvSpPr>
              <p:cNvPr id="138" name="Shape 138"/>
              <p:cNvSpPr/>
              <p:nvPr/>
            </p:nvSpPr>
            <p:spPr>
              <a:xfrm>
                <a:off x="54278" y="359301"/>
                <a:ext cx="1003799" cy="1158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2000">
                    <a:solidFill>
                      <a:srgbClr val="FFFFFF"/>
                    </a:solidFill>
                    <a:latin typeface="宋体"/>
                    <a:ea typeface="宋体"/>
                    <a:cs typeface="宋体"/>
                    <a:sym typeface="宋体"/>
                  </a:defRPr>
                </a:lvl1pPr>
              </a:lstStyle>
              <a:p>
                <a:pPr/>
                <a:r>
                  <a:t>不知道往哪里走</a:t>
                </a:r>
              </a:p>
            </p:txBody>
          </p:sp>
        </p:grpSp>
        <p:sp>
          <p:nvSpPr>
            <p:cNvPr id="140" name="Shape 140"/>
            <p:cNvSpPr/>
            <p:nvPr/>
          </p:nvSpPr>
          <p:spPr>
            <a:xfrm flipH="1" rot="5400000">
              <a:off x="2033573" y="1697181"/>
              <a:ext cx="938424" cy="12977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8640" y="0"/>
                  </a:lnTo>
                  <a:lnTo>
                    <a:pt x="8640" y="21600"/>
                  </a:lnTo>
                  <a:lnTo>
                    <a:pt x="21600" y="21600"/>
                  </a:lnTo>
                </a:path>
              </a:pathLst>
            </a:custGeom>
            <a:noFill/>
            <a:ln w="28575" cap="flat">
              <a:solidFill>
                <a:srgbClr val="8FACE8"/>
              </a:solidFill>
              <a:prstDash val="solid"/>
              <a:round/>
            </a:ln>
            <a:effectLst/>
          </p:spPr>
          <p:txBody>
            <a:bodyPr wrap="square" lIns="45718" tIns="45718" rIns="45718" bIns="45718" numCol="1" anchor="t">
              <a:noAutofit/>
            </a:bodyPr>
            <a:lstStyle/>
            <a:p>
              <a:pPr>
                <a:defRPr>
                  <a:latin typeface="+mj-lt"/>
                  <a:ea typeface="+mj-ea"/>
                  <a:cs typeface="+mj-cs"/>
                  <a:sym typeface="Arial"/>
                </a:defRPr>
              </a:pPr>
            </a:p>
          </p:txBody>
        </p:sp>
      </p:grpSp>
      <p:sp>
        <p:nvSpPr>
          <p:cNvPr id="142" name="Shape 142"/>
          <p:cNvSpPr/>
          <p:nvPr>
            <p:ph type="title" idx="4294967295"/>
          </p:nvPr>
        </p:nvSpPr>
        <p:spPr>
          <a:xfrm>
            <a:off x="457200" y="274637"/>
            <a:ext cx="8229600" cy="1143001"/>
          </a:xfrm>
          <a:prstGeom prst="rect">
            <a:avLst/>
          </a:prstGeom>
        </p:spPr>
        <p:txBody>
          <a:bodyPr/>
          <a:lstStyle/>
          <a:p>
            <a:pPr/>
            <a:r>
              <a:t>待业</a:t>
            </a:r>
          </a:p>
        </p:txBody>
      </p:sp>
      <p:sp>
        <p:nvSpPr>
          <p:cNvPr id="143" name="Shape 143"/>
          <p:cNvSpPr/>
          <p:nvPr>
            <p:ph type="body" sz="half" idx="4294967295"/>
          </p:nvPr>
        </p:nvSpPr>
        <p:spPr>
          <a:xfrm>
            <a:off x="368298" y="1420811"/>
            <a:ext cx="3869585" cy="4336856"/>
          </a:xfrm>
          <a:prstGeom prst="rect">
            <a:avLst/>
          </a:prstGeom>
        </p:spPr>
        <p:txBody>
          <a:bodyPr/>
          <a:lstStyle/>
          <a:p>
            <a:pPr marL="361950" indent="-361950">
              <a:lnSpc>
                <a:spcPct val="90000"/>
              </a:lnSpc>
              <a:buChar char="◆"/>
              <a:defRPr sz="2000"/>
            </a:pPr>
            <a:r>
              <a:t>迷茫，着急，不着急的：走一步看一步，把别人的人生当成自己的</a:t>
            </a:r>
          </a:p>
          <a:p>
            <a:pPr marL="361950" indent="-361950">
              <a:lnSpc>
                <a:spcPct val="90000"/>
              </a:lnSpc>
              <a:buChar char="◆"/>
              <a:defRPr sz="2000"/>
            </a:pPr>
            <a:r>
              <a:t>待业不可取，对于生命的浪费    </a:t>
            </a:r>
          </a:p>
          <a:p>
            <a:pPr marL="361950" indent="-361950">
              <a:lnSpc>
                <a:spcPct val="90000"/>
              </a:lnSpc>
              <a:buChar char="◆"/>
              <a:defRPr sz="2000"/>
            </a:pPr>
            <a:r>
              <a:t>等待   有哪家公司可以降临下来</a:t>
            </a:r>
          </a:p>
          <a:p>
            <a:pPr marL="361950" indent="-361950">
              <a:lnSpc>
                <a:spcPct val="90000"/>
              </a:lnSpc>
              <a:buChar char="◆"/>
              <a:defRPr sz="2000"/>
            </a:pPr>
            <a:r>
              <a:t>找工作？是不是等待？</a:t>
            </a:r>
          </a:p>
          <a:p>
            <a:pPr marL="361950" indent="-361950">
              <a:lnSpc>
                <a:spcPct val="90000"/>
              </a:lnSpc>
              <a:buChar char="◆"/>
              <a:defRPr sz="2000"/>
            </a:pPr>
            <a:r>
              <a:t>忽悠自己还是忽悠别人   </a:t>
            </a:r>
          </a:p>
          <a:p>
            <a:pPr marL="361950" indent="-361950">
              <a:lnSpc>
                <a:spcPct val="90000"/>
              </a:lnSpc>
              <a:buChar char="◆"/>
              <a:defRPr sz="2000"/>
            </a:pPr>
            <a:r>
              <a:t>负能量  郁闷 烦躁  纠结——就是适合走技术  </a:t>
            </a:r>
          </a:p>
          <a:p>
            <a:pPr marL="361950" indent="-361950">
              <a:lnSpc>
                <a:spcPct val="90000"/>
              </a:lnSpc>
              <a:buChar char="◆"/>
              <a:defRPr sz="2000"/>
            </a:pPr>
            <a:r>
              <a:t>其实真实想要的是：</a:t>
            </a:r>
          </a:p>
          <a:p>
            <a:pPr marL="361950" indent="-361950">
              <a:lnSpc>
                <a:spcPct val="90000"/>
              </a:lnSpc>
              <a:buChar char="◆"/>
              <a:defRPr sz="2000"/>
            </a:pPr>
            <a:r>
              <a:t>稳定 安逸的 不颠簸的工作 </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新的">
  <a:themeElements>
    <a:clrScheme name="新的">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新的">
      <a:majorFont>
        <a:latin typeface="Arial"/>
        <a:ea typeface="Arial"/>
        <a:cs typeface="Arial"/>
      </a:majorFont>
      <a:minorFont>
        <a:latin typeface="Helvetica"/>
        <a:ea typeface="Helvetica"/>
        <a:cs typeface="Helvetica"/>
      </a:minorFont>
    </a:fontScheme>
    <a:fmtScheme name="新的">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新的">
  <a:themeElements>
    <a:clrScheme name="新的">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新的">
      <a:majorFont>
        <a:latin typeface="Arial"/>
        <a:ea typeface="Arial"/>
        <a:cs typeface="Arial"/>
      </a:majorFont>
      <a:minorFont>
        <a:latin typeface="Helvetica"/>
        <a:ea typeface="Helvetica"/>
        <a:cs typeface="Helvetica"/>
      </a:minorFont>
    </a:fontScheme>
    <a:fmtScheme name="新的">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