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84" r:id="rId3"/>
    <p:sldId id="285" r:id="rId4"/>
    <p:sldId id="286" r:id="rId5"/>
    <p:sldId id="287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965" y="1786890"/>
            <a:ext cx="10542905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6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学习报告</a:t>
            </a:r>
            <a:br>
              <a:rPr lang="zh-CN" altLang="en-US" dirty="0"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                  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en-US" altLang="zh-CN" sz="4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Transformer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4675" y="4583748"/>
            <a:ext cx="9222254" cy="1655762"/>
          </a:xfrm>
        </p:spPr>
        <p:txBody>
          <a:bodyPr>
            <a:normAutofit/>
          </a:bodyPr>
          <a:lstStyle/>
          <a:p>
            <a:pPr algn="r"/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报告人：尹小丽</a:t>
            </a:r>
          </a:p>
          <a:p>
            <a:pPr algn="r"/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月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23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8255" y="-8255"/>
            <a:ext cx="1219073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8255" y="6451485"/>
            <a:ext cx="12190730" cy="521871"/>
            <a:chOff x="-13" y="-133"/>
            <a:chExt cx="19198" cy="1552"/>
          </a:xfrm>
        </p:grpSpPr>
        <p:sp>
          <p:nvSpPr>
            <p:cNvPr id="8" name="矩形 7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8255" y="-37465"/>
            <a:ext cx="12190730" cy="721360"/>
            <a:chOff x="-13" y="-59"/>
            <a:chExt cx="19198" cy="1136"/>
          </a:xfrm>
        </p:grpSpPr>
        <p:sp>
          <p:nvSpPr>
            <p:cNvPr id="2" name="矩形 1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161" y="-35"/>
              <a:ext cx="18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目录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8255" y="6451485"/>
            <a:ext cx="12190730" cy="521871"/>
            <a:chOff x="-13" y="-133"/>
            <a:chExt cx="19198" cy="1552"/>
          </a:xfrm>
        </p:grpSpPr>
        <p:sp>
          <p:nvSpPr>
            <p:cNvPr id="6" name="矩形 5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：尹小丽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6765" y="1235148"/>
            <a:ext cx="93300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4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zh-CN" altLang="en-US" sz="4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、模型架构</a:t>
            </a:r>
            <a:endParaRPr lang="en-US" altLang="zh-CN" sz="4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4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zh-CN" altLang="en-US" sz="4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、编码器、解码器</a:t>
            </a:r>
            <a:r>
              <a:rPr lang="zh-CN" altLang="en-US" sz="4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sz="3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1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：尹小丽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50503" y="-222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模型架构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5" name="图片 14" descr="https://jalammar.github.io/images/t/transformer_resideual_layer_norm_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874059"/>
            <a:ext cx="10905565" cy="5344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：尹小丽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06984" y="-222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编码器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3" name="内容占位符 3" descr="https://jalammar.github.io/images/t/transformer_resideual_layer_norm_2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1"/>
          <a:stretch/>
        </p:blipFill>
        <p:spPr bwMode="auto">
          <a:xfrm>
            <a:off x="6248165" y="1091246"/>
            <a:ext cx="5420161" cy="4341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05899" y="1519132"/>
            <a:ext cx="5622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编码组件是六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完全相同的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编码器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首位相连堆砌而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成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、每个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编码器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self-attention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feed  forward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两个子层；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两个子层中的每一个周围使用残余连接（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residual connection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，然后是层标准化（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layer normalization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341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：尹小丽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06983" y="-22225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解码器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内容占位符 4" descr="https://jalammar.github.io/images/t/transformer_resideual_layer_norm_3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2" t="17724" b="8400"/>
          <a:stretch/>
        </p:blipFill>
        <p:spPr bwMode="auto">
          <a:xfrm>
            <a:off x="808995" y="1052942"/>
            <a:ext cx="4567396" cy="52738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545307" y="1722147"/>
            <a:ext cx="53357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、解码器也是由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 = 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个相同层的堆叠组成。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解码器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同样有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self-attention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和前向网络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这些子层，但是在两个子层间增加了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attention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层，该层有助于解码器能够关注到输入句子的相关部分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0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：尹小丽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53460" y="2829560"/>
            <a:ext cx="50850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谢 谢 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206</Words>
  <Application>Microsoft Office PowerPoint</Application>
  <PresentationFormat>自定义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学习报告                   --Transformer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学习报告                   --Transformer</dc:title>
  <dc:creator>Administrator</dc:creator>
  <cp:lastModifiedBy>clara</cp:lastModifiedBy>
  <cp:revision>14</cp:revision>
  <dcterms:created xsi:type="dcterms:W3CDTF">2019-06-20T14:21:00Z</dcterms:created>
  <dcterms:modified xsi:type="dcterms:W3CDTF">2019-06-22T16:24:05Z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