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9" r:id="rId3"/>
    <p:sldId id="267" r:id="rId4"/>
    <p:sldId id="268" r:id="rId5"/>
    <p:sldId id="259" r:id="rId6"/>
    <p:sldId id="262" r:id="rId7"/>
    <p:sldId id="261" r:id="rId8"/>
    <p:sldId id="270" r:id="rId9"/>
    <p:sldId id="263" r:id="rId10"/>
    <p:sldId id="266" r:id="rId11"/>
    <p:sldId id="264" r:id="rId12"/>
    <p:sldId id="265" r:id="rId13"/>
    <p:sldId id="257" r:id="rId14"/>
    <p:sldId id="271" r:id="rId15"/>
    <p:sldId id="272" r:id="rId16"/>
    <p:sldId id="273" r:id="rId17"/>
    <p:sldId id="260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727" autoAdjust="0"/>
  </p:normalViewPr>
  <p:slideViewPr>
    <p:cSldViewPr snapToGrid="0">
      <p:cViewPr varScale="1">
        <p:scale>
          <a:sx n="84" d="100"/>
          <a:sy n="84" d="100"/>
        </p:scale>
        <p:origin x="155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D94665-9F95-4CC4-B1BB-D58E69B9FBC1}" type="datetimeFigureOut">
              <a:rPr lang="zh-CN" altLang="en-US" smtClean="0"/>
              <a:pPr/>
              <a:t>2017/5/4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38AC0D-68B1-4EDB-AEAF-75E0301BA95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9086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8AC0D-68B1-4EDB-AEAF-75E0301BA95A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5805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8AC0D-68B1-4EDB-AEAF-75E0301BA95A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87096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8AC0D-68B1-4EDB-AEAF-75E0301BA95A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6662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https://www.huyng.com/posts/python-performance-analysis</a:t>
            </a:r>
          </a:p>
          <a:p>
            <a:r>
              <a:rPr lang="en-US" altLang="zh-CN" dirty="0" smtClean="0"/>
              <a:t>http://stackoverflow.com/questions/582336/how-can-you-profile-a-python-script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8AC0D-68B1-4EDB-AEAF-75E0301BA95A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5681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8AC0D-68B1-4EDB-AEAF-75E0301BA95A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76007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8AC0D-68B1-4EDB-AEAF-75E0301BA95A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01411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8AC0D-68B1-4EDB-AEAF-75E0301BA95A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6321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https://www.huyng.com/posts/python-performance-analysis</a:t>
            </a:r>
          </a:p>
          <a:p>
            <a:r>
              <a:rPr lang="en-US" altLang="zh-CN" dirty="0" smtClean="0"/>
              <a:t>http://stackoverflow.com/questions/582336/how-can-you-profile-a-python-script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8AC0D-68B1-4EDB-AEAF-75E0301BA95A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5681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8AC0D-68B1-4EDB-AEAF-75E0301BA95A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1254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8AC0D-68B1-4EDB-AEAF-75E0301BA95A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5517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https://www.huyng.com/posts/python-performance-analysis</a:t>
            </a:r>
          </a:p>
          <a:p>
            <a:r>
              <a:rPr lang="en-US" altLang="zh-CN" dirty="0" smtClean="0"/>
              <a:t>http://stackoverflow.com/questions/582336/how-can-you-profile-a-python-script</a:t>
            </a:r>
          </a:p>
          <a:p>
            <a:r>
              <a:rPr lang="en-US" altLang="zh-CN" dirty="0" smtClean="0"/>
              <a:t>https://www.oschina.net/translate/python-performance-analysis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8AC0D-68B1-4EDB-AEAF-75E0301BA95A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5681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8AC0D-68B1-4EDB-AEAF-75E0301BA95A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86029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8AC0D-68B1-4EDB-AEAF-75E0301BA95A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6112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8AC0D-68B1-4EDB-AEAF-75E0301BA95A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8607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8AC0D-68B1-4EDB-AEAF-75E0301BA95A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61093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ncalls</a:t>
            </a:r>
            <a:r>
              <a:rPr lang="zh-CN" altLang="en-US" dirty="0" smtClean="0"/>
              <a:t>：表示函数调用的次数；</a:t>
            </a:r>
          </a:p>
          <a:p>
            <a:r>
              <a:rPr lang="en-US" altLang="zh-CN" dirty="0" err="1" smtClean="0"/>
              <a:t>tottime</a:t>
            </a:r>
            <a:r>
              <a:rPr lang="zh-CN" altLang="en-US" dirty="0" smtClean="0"/>
              <a:t>：表示指定函数的总的运行时间，除掉函数中调用子函数的运行时间；</a:t>
            </a:r>
          </a:p>
          <a:p>
            <a:r>
              <a:rPr lang="en-US" altLang="zh-CN" dirty="0" err="1" smtClean="0"/>
              <a:t>percall</a:t>
            </a:r>
            <a:r>
              <a:rPr lang="zh-CN" altLang="en-US" dirty="0" smtClean="0"/>
              <a:t>：（第一个</a:t>
            </a:r>
            <a:r>
              <a:rPr lang="en-US" altLang="zh-CN" dirty="0" err="1" smtClean="0"/>
              <a:t>percall</a:t>
            </a:r>
            <a:r>
              <a:rPr lang="zh-CN" altLang="en-US" dirty="0" smtClean="0"/>
              <a:t>）等于 </a:t>
            </a:r>
            <a:r>
              <a:rPr lang="en-US" altLang="zh-CN" dirty="0" err="1" smtClean="0"/>
              <a:t>tottime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ncalls</a:t>
            </a:r>
            <a:r>
              <a:rPr lang="zh-CN" altLang="en-US" dirty="0" smtClean="0"/>
              <a:t>；</a:t>
            </a:r>
          </a:p>
          <a:p>
            <a:r>
              <a:rPr lang="en-US" altLang="zh-CN" dirty="0" err="1" smtClean="0"/>
              <a:t>cumtime</a:t>
            </a:r>
            <a:r>
              <a:rPr lang="zh-CN" altLang="en-US" dirty="0" smtClean="0"/>
              <a:t>：表示该函数及其所有子函数的调用运行的时间，即函数开始调用到返回的时间；</a:t>
            </a:r>
          </a:p>
          <a:p>
            <a:r>
              <a:rPr lang="en-US" altLang="zh-CN" dirty="0" err="1" smtClean="0"/>
              <a:t>percall</a:t>
            </a:r>
            <a:r>
              <a:rPr lang="zh-CN" altLang="en-US" dirty="0" smtClean="0"/>
              <a:t>：（第二个</a:t>
            </a:r>
            <a:r>
              <a:rPr lang="en-US" altLang="zh-CN" dirty="0" err="1" smtClean="0"/>
              <a:t>percall</a:t>
            </a:r>
            <a:r>
              <a:rPr lang="zh-CN" altLang="en-US" dirty="0" smtClean="0"/>
              <a:t>）即函数运行一次的平均时间，等于 </a:t>
            </a:r>
            <a:r>
              <a:rPr lang="en-US" altLang="zh-CN" dirty="0" err="1" smtClean="0"/>
              <a:t>cumtime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ncalls</a:t>
            </a:r>
            <a:r>
              <a:rPr lang="zh-CN" altLang="en-US" dirty="0" smtClean="0"/>
              <a:t>；</a:t>
            </a:r>
          </a:p>
          <a:p>
            <a:r>
              <a:rPr lang="en-US" altLang="zh-CN" dirty="0" err="1" smtClean="0"/>
              <a:t>filename:lineno</a:t>
            </a:r>
            <a:r>
              <a:rPr lang="en-US" altLang="zh-CN" dirty="0" smtClean="0"/>
              <a:t>(function)</a:t>
            </a:r>
            <a:r>
              <a:rPr lang="zh-CN" altLang="en-US" dirty="0" smtClean="0"/>
              <a:t>：每个函数调用的具体信息；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8AC0D-68B1-4EDB-AEAF-75E0301BA95A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5695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AC4D8-88AE-49C2-97D3-274E6E79B2FB}" type="datetimeFigureOut">
              <a:rPr lang="zh-CN" altLang="en-US" smtClean="0"/>
              <a:pPr/>
              <a:t>2017/5/4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6EBD7-FD4D-46BC-92A4-55802DC45DD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462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AC4D8-88AE-49C2-97D3-274E6E79B2FB}" type="datetimeFigureOut">
              <a:rPr lang="zh-CN" altLang="en-US" smtClean="0"/>
              <a:pPr/>
              <a:t>2017/5/4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6EBD7-FD4D-46BC-92A4-55802DC45DD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0104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AC4D8-88AE-49C2-97D3-274E6E79B2FB}" type="datetimeFigureOut">
              <a:rPr lang="zh-CN" altLang="en-US" smtClean="0"/>
              <a:pPr/>
              <a:t>2017/5/4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6EBD7-FD4D-46BC-92A4-55802DC45DD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039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AC4D8-88AE-49C2-97D3-274E6E79B2FB}" type="datetimeFigureOut">
              <a:rPr lang="zh-CN" altLang="en-US" smtClean="0"/>
              <a:pPr/>
              <a:t>2017/5/4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6EBD7-FD4D-46BC-92A4-55802DC45DD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035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AC4D8-88AE-49C2-97D3-274E6E79B2FB}" type="datetimeFigureOut">
              <a:rPr lang="zh-CN" altLang="en-US" smtClean="0"/>
              <a:pPr/>
              <a:t>2017/5/4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6EBD7-FD4D-46BC-92A4-55802DC45DD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951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AC4D8-88AE-49C2-97D3-274E6E79B2FB}" type="datetimeFigureOut">
              <a:rPr lang="zh-CN" altLang="en-US" smtClean="0"/>
              <a:pPr/>
              <a:t>2017/5/4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6EBD7-FD4D-46BC-92A4-55802DC45DD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0386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AC4D8-88AE-49C2-97D3-274E6E79B2FB}" type="datetimeFigureOut">
              <a:rPr lang="zh-CN" altLang="en-US" smtClean="0"/>
              <a:pPr/>
              <a:t>2017/5/4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6EBD7-FD4D-46BC-92A4-55802DC45DD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31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AC4D8-88AE-49C2-97D3-274E6E79B2FB}" type="datetimeFigureOut">
              <a:rPr lang="zh-CN" altLang="en-US" smtClean="0"/>
              <a:pPr/>
              <a:t>2017/5/4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6EBD7-FD4D-46BC-92A4-55802DC45DD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1575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AC4D8-88AE-49C2-97D3-274E6E79B2FB}" type="datetimeFigureOut">
              <a:rPr lang="zh-CN" altLang="en-US" smtClean="0"/>
              <a:pPr/>
              <a:t>2017/5/4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6EBD7-FD4D-46BC-92A4-55802DC45DD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3495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AC4D8-88AE-49C2-97D3-274E6E79B2FB}" type="datetimeFigureOut">
              <a:rPr lang="zh-CN" altLang="en-US" smtClean="0"/>
              <a:pPr/>
              <a:t>2017/5/4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6EBD7-FD4D-46BC-92A4-55802DC45DD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0997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AC4D8-88AE-49C2-97D3-274E6E79B2FB}" type="datetimeFigureOut">
              <a:rPr lang="zh-CN" altLang="en-US" smtClean="0"/>
              <a:pPr/>
              <a:t>2017/5/4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6EBD7-FD4D-46BC-92A4-55802DC45DD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4566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AC4D8-88AE-49C2-97D3-274E6E79B2FB}" type="datetimeFigureOut">
              <a:rPr lang="zh-CN" altLang="en-US" smtClean="0"/>
              <a:pPr/>
              <a:t>2017/5/4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6EBD7-FD4D-46BC-92A4-55802DC45DD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8165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性能分析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415178" y="3826325"/>
            <a:ext cx="3962400" cy="944083"/>
          </a:xfr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stevegao(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高家华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fld id="{696DCB62-0DC1-4B24-A667-C50C7F8305C5}" type="datetime1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2017/5/4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066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4"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模块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cProfile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 descr="F:\Codes\python性能优化\pics\cProfil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9137" y="1662112"/>
            <a:ext cx="10982518" cy="47615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7791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5"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第三方模块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line_profiler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内容占位符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None/>
            </a:pP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pip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安装，</a:t>
            </a:r>
            <a:r>
              <a:rPr lang="en-US" altLang="zh-CN" sz="3200" dirty="0" err="1" smtClean="0">
                <a:latin typeface="微软雅黑" pitchFamily="34" charset="-122"/>
                <a:ea typeface="微软雅黑" pitchFamily="34" charset="-122"/>
              </a:rPr>
              <a:t>linux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直接</a:t>
            </a: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pip  install  </a:t>
            </a:r>
            <a:r>
              <a:rPr lang="en-US" altLang="zh-CN" sz="3200" dirty="0" err="1" smtClean="0">
                <a:latin typeface="微软雅黑" pitchFamily="34" charset="-122"/>
                <a:ea typeface="微软雅黑" pitchFamily="34" charset="-122"/>
              </a:rPr>
              <a:t>line_profiler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None/>
            </a:pP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Windows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下依赖</a:t>
            </a: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VS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编译，可能需要调整环境变量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None/>
            </a:pP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VS90COMNTOOLS</a:t>
            </a:r>
          </a:p>
          <a:p>
            <a:pPr marL="514350" indent="-514350">
              <a:lnSpc>
                <a:spcPct val="150000"/>
              </a:lnSpc>
              <a:buNone/>
            </a:pP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C:\Program Files (x86)\Microsoft Visual Studio 11.0\Common7\Tools 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791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5"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第三方模块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line_profiler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内容占位符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None/>
            </a:pP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1.	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修改源代码</a:t>
            </a: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待测试函数上增加</a:t>
            </a: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@profile</a:t>
            </a:r>
          </a:p>
          <a:p>
            <a:pPr marL="514350" indent="-514350">
              <a:lnSpc>
                <a:spcPct val="150000"/>
              </a:lnSpc>
              <a:buNone/>
            </a:pP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AutoNum type="arabicPeriod" startAt="2"/>
            </a:pP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命令行调用   </a:t>
            </a: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python   kernprof.py   -l  -v   xxx.py</a:t>
            </a:r>
          </a:p>
          <a:p>
            <a:pPr marL="971550" lvl="1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en-US" sz="2800" dirty="0" smtClean="0"/>
              <a:t>-l</a:t>
            </a:r>
            <a:r>
              <a:rPr lang="zh-CN" altLang="en-US" sz="2800" dirty="0" smtClean="0"/>
              <a:t>选项通知</a:t>
            </a:r>
            <a:r>
              <a:rPr lang="en-US" sz="2800" dirty="0" err="1" smtClean="0"/>
              <a:t>kernprof</a:t>
            </a:r>
            <a:r>
              <a:rPr lang="zh-CN" altLang="en-US" sz="2800" dirty="0" smtClean="0"/>
              <a:t>注入</a:t>
            </a:r>
            <a:r>
              <a:rPr lang="en-US" altLang="zh-CN" sz="2800" dirty="0" smtClean="0"/>
              <a:t>@</a:t>
            </a:r>
            <a:r>
              <a:rPr lang="en-US" sz="2800" dirty="0" smtClean="0"/>
              <a:t>profile</a:t>
            </a:r>
            <a:r>
              <a:rPr lang="zh-CN" altLang="en-US" sz="2800" dirty="0" smtClean="0"/>
              <a:t>装饰器</a:t>
            </a:r>
            <a:endParaRPr lang="en-US" altLang="zh-CN" sz="2800" dirty="0" smtClean="0"/>
          </a:p>
          <a:p>
            <a:pPr marL="971550" lvl="1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800" dirty="0" smtClean="0"/>
              <a:t>-v</a:t>
            </a:r>
            <a:r>
              <a:rPr lang="zh-CN" altLang="en-US" sz="2800" dirty="0" smtClean="0"/>
              <a:t>选项通知</a:t>
            </a:r>
            <a:r>
              <a:rPr lang="en-US" altLang="zh-CN" sz="2800" dirty="0" err="1" smtClean="0"/>
              <a:t>kernprof</a:t>
            </a:r>
            <a:r>
              <a:rPr lang="zh-CN" altLang="en-US" sz="2800" dirty="0" smtClean="0"/>
              <a:t>在脚本执行完毕的时候显示计时信息</a:t>
            </a:r>
            <a:endParaRPr lang="zh-CN" altLang="en-US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None/>
            </a:pP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791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内存占用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memory_profiler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内存泄露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objgraph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857250" indent="-857250">
              <a:buFont typeface="+mj-ea"/>
              <a:buAutoNum type="ea1JpnChsDbPeriod" startAt="2"/>
            </a:pPr>
            <a:r>
              <a:rPr lang="zh-CN" altLang="en-US" dirty="0" smtClean="0"/>
              <a:t>内存占用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0801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内存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占用</a:t>
            </a:r>
            <a:r>
              <a:rPr lang="en-US" altLang="zh-CN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memory_profiler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38578" y="1875347"/>
            <a:ext cx="8737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现在机器学习和深度学习很火热，很多学习任务比较吃内存，</a:t>
            </a:r>
            <a:r>
              <a:rPr lang="en-US" altLang="zh-CN" sz="2400" dirty="0" err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memory_profiler</a:t>
            </a:r>
            <a:r>
              <a:rPr lang="zh-CN" altLang="en-US" sz="2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这种场景下可以起到一定作用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91003"/>
            <a:ext cx="10855988" cy="2584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116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内存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占用</a:t>
            </a:r>
            <a:r>
              <a:rPr lang="en-US" altLang="zh-CN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memory_profiler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039" y="2051869"/>
            <a:ext cx="10456574" cy="3253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31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2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“内存泄漏”</a:t>
            </a:r>
            <a:r>
              <a:rPr lang="en-US" altLang="zh-CN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objgraph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368" y="1833685"/>
            <a:ext cx="10232951" cy="2783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230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Runsnakerun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pycallgraph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857250" indent="-857250">
              <a:buFont typeface="+mj-ea"/>
              <a:buAutoNum type="ea1JpnChsDbPeriod" startAt="3"/>
            </a:pPr>
            <a:r>
              <a:rPr lang="zh-CN" altLang="en-US" dirty="0" smtClean="0"/>
              <a:t>可视化工具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0801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个人简介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41778" y="1885792"/>
            <a:ext cx="743937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8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来自腾讯反病毒实验室</a:t>
            </a:r>
            <a:endParaRPr lang="en-US" altLang="zh-CN" sz="2800" dirty="0" smtClean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8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28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毕业加入腾讯</a:t>
            </a:r>
            <a:endParaRPr lang="en-US" altLang="zh-CN" sz="28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8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工作五年</a:t>
            </a:r>
            <a:endParaRPr lang="en-US" altLang="zh-CN" sz="28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8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现参与项目：</a:t>
            </a:r>
            <a:endParaRPr lang="en-US" altLang="zh-CN" sz="28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8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913467" y="4626802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哈勃样本自动分析平台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哈勃流量安全检测项目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0951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背景知识依赖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适合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写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过一点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思考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的性能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性能优化需求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想写出性能更好的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不适合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不是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编程入门，从来没写过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的人不适合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初级偏中级一点的课程，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老鸟不适合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对比课程的章节目，如果对涉及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的技术点都了解，也不适合这个课程</a:t>
            </a:r>
          </a:p>
          <a:p>
            <a:pPr>
              <a:lnSpc>
                <a:spcPct val="150000"/>
              </a:lnSpc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0886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41778" y="1885792"/>
            <a:ext cx="743937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什么是性能分析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8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8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性能分析的重不重要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性能分析的一般过程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程序运行的速度如何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时间瓶颈在哪里</a:t>
            </a:r>
            <a:r>
              <a:rPr lang="en-US" altLang="zh-CN" sz="28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8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内存瓶颈在哪里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改进性能瓶颈</a:t>
            </a:r>
            <a:endParaRPr lang="zh-CN" altLang="en-US" sz="2800" b="0" i="0" dirty="0"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1469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Shell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命令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time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模块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time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模块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timeit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默认性能分析器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cProfile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第三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方性能分析器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line_profiler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857250" indent="-857250">
              <a:buFont typeface="+mj-ea"/>
              <a:buAutoNum type="ea1JpnChsDb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运行时间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0801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Shell time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33154" y="1906382"/>
            <a:ext cx="10234613" cy="4343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17791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2"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模块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time</a:t>
            </a:r>
          </a:p>
        </p:txBody>
      </p:sp>
      <p:sp>
        <p:nvSpPr>
          <p:cNvPr id="11" name="内容占位符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None/>
            </a:pPr>
            <a:r>
              <a:rPr lang="en-US" altLang="zh-CN" sz="3200" dirty="0" smtClean="0"/>
              <a:t>Python time </a:t>
            </a:r>
            <a:r>
              <a:rPr lang="en-US" altLang="zh-CN" sz="3200" dirty="0" err="1" smtClean="0"/>
              <a:t>time</a:t>
            </a:r>
            <a:r>
              <a:rPr lang="en-US" altLang="zh-CN" sz="3200" dirty="0" smtClean="0"/>
              <a:t>() </a:t>
            </a:r>
            <a:r>
              <a:rPr lang="zh-CN" altLang="en-US" sz="3200" dirty="0" smtClean="0"/>
              <a:t>返回当前时间的时间戳</a:t>
            </a:r>
            <a:endParaRPr lang="en-US" altLang="zh-CN" sz="3200" dirty="0" smtClean="0"/>
          </a:p>
          <a:p>
            <a:pPr marL="514350" indent="-514350">
              <a:lnSpc>
                <a:spcPct val="150000"/>
              </a:lnSpc>
              <a:buNone/>
            </a:pPr>
            <a:r>
              <a:rPr lang="zh-CN" altLang="en-US" sz="3200" dirty="0" smtClean="0"/>
              <a:t>（</a:t>
            </a:r>
            <a:r>
              <a:rPr lang="en-US" altLang="zh-CN" sz="3200" dirty="0" smtClean="0"/>
              <a:t>1970</a:t>
            </a:r>
            <a:r>
              <a:rPr lang="zh-CN" altLang="en-US" sz="3200" dirty="0" smtClean="0"/>
              <a:t>纪元后经过的浮点秒数）</a:t>
            </a:r>
            <a:endParaRPr lang="en-US" altLang="zh-CN" sz="3200" dirty="0" smtClean="0"/>
          </a:p>
          <a:p>
            <a:pPr marL="514350" indent="-514350">
              <a:lnSpc>
                <a:spcPct val="150000"/>
              </a:lnSpc>
              <a:buNone/>
            </a:pP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t0 = </a:t>
            </a:r>
            <a:r>
              <a:rPr lang="en-US" altLang="zh-CN" sz="3200" dirty="0" err="1" smtClean="0">
                <a:latin typeface="微软雅黑" pitchFamily="34" charset="-122"/>
                <a:ea typeface="微软雅黑" pitchFamily="34" charset="-122"/>
              </a:rPr>
              <a:t>time.time</a:t>
            </a: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()</a:t>
            </a:r>
          </a:p>
          <a:p>
            <a:pPr marL="514350" indent="-514350">
              <a:lnSpc>
                <a:spcPct val="150000"/>
              </a:lnSpc>
              <a:buNone/>
            </a:pPr>
            <a:r>
              <a:rPr lang="en-US" altLang="zh-CN" sz="3200" dirty="0" err="1" smtClean="0">
                <a:latin typeface="微软雅黑" pitchFamily="34" charset="-122"/>
                <a:ea typeface="微软雅黑" pitchFamily="34" charset="-122"/>
              </a:rPr>
              <a:t>doSomething</a:t>
            </a: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()</a:t>
            </a:r>
          </a:p>
          <a:p>
            <a:pPr marL="514350" indent="-514350">
              <a:lnSpc>
                <a:spcPct val="150000"/>
              </a:lnSpc>
              <a:buNone/>
            </a:pP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t1 = </a:t>
            </a:r>
            <a:r>
              <a:rPr lang="en-US" altLang="zh-CN" sz="3200" dirty="0" err="1" smtClean="0">
                <a:latin typeface="微软雅黑" pitchFamily="34" charset="-122"/>
                <a:ea typeface="微软雅黑" pitchFamily="34" charset="-122"/>
              </a:rPr>
              <a:t>time.time</a:t>
            </a: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()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791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3"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模块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timeit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38199" y="1690688"/>
            <a:ext cx="87234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测量一段代码的运行时间，在</a:t>
            </a:r>
            <a:r>
              <a:rPr lang="en-US" altLang="zh-CN" sz="2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内可以直接使用</a:t>
            </a:r>
            <a:r>
              <a:rPr lang="en-US" altLang="zh-CN" sz="2400" dirty="0" err="1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timeit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13241"/>
            <a:ext cx="9567050" cy="191849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017410" y="4331120"/>
            <a:ext cx="88716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</a:t>
            </a:r>
            <a:r>
              <a:rPr lang="en-US" altLang="zh-CN" sz="2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 = range(100)</a:t>
            </a:r>
            <a:r>
              <a:rPr lang="zh-CN" altLang="en-US" sz="2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的耗时会这么高，默认循环</a:t>
            </a:r>
            <a:r>
              <a:rPr lang="en-US" altLang="zh-CN" sz="2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1000000</a:t>
            </a:r>
            <a:r>
              <a:rPr lang="zh-CN" altLang="en-US" sz="24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410" y="4899839"/>
            <a:ext cx="9537702" cy="65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02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4"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模块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cProfile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1771" y="1783080"/>
            <a:ext cx="11880229" cy="3063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17791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1389</TotalTime>
  <Words>457</Words>
  <Application>Microsoft Office PowerPoint</Application>
  <PresentationFormat>宽屏</PresentationFormat>
  <Paragraphs>95</Paragraphs>
  <Slides>17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宋体</vt:lpstr>
      <vt:lpstr>微软雅黑</vt:lpstr>
      <vt:lpstr>Arial</vt:lpstr>
      <vt:lpstr>Calibri</vt:lpstr>
      <vt:lpstr>Calibri Light</vt:lpstr>
      <vt:lpstr>Wingdings</vt:lpstr>
      <vt:lpstr>Office 主题</vt:lpstr>
      <vt:lpstr>Python性能分析</vt:lpstr>
      <vt:lpstr>个人简介</vt:lpstr>
      <vt:lpstr>背景知识依赖</vt:lpstr>
      <vt:lpstr>概述</vt:lpstr>
      <vt:lpstr>运行时间</vt:lpstr>
      <vt:lpstr>Shell time 命令</vt:lpstr>
      <vt:lpstr>Python模块time</vt:lpstr>
      <vt:lpstr>Python模块timeit</vt:lpstr>
      <vt:lpstr>Python模块cProfile</vt:lpstr>
      <vt:lpstr>Python模块cProfile</vt:lpstr>
      <vt:lpstr>Python第三方模块line_profiler</vt:lpstr>
      <vt:lpstr>Python第三方模块line_profiler</vt:lpstr>
      <vt:lpstr>内存占用</vt:lpstr>
      <vt:lpstr>内存占用memory_profiler</vt:lpstr>
      <vt:lpstr>内存占用memory_profiler</vt:lpstr>
      <vt:lpstr>“内存泄漏”objgraph</vt:lpstr>
      <vt:lpstr>可视化工具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Python性能分析</dc:title>
  <dc:creator>stevegao(高家华)</dc:creator>
  <cp:lastModifiedBy>stevegao(高家华)</cp:lastModifiedBy>
  <cp:revision>67</cp:revision>
  <dcterms:created xsi:type="dcterms:W3CDTF">2017-04-25T03:09:21Z</dcterms:created>
  <dcterms:modified xsi:type="dcterms:W3CDTF">2017-05-04T04:59:33Z</dcterms:modified>
</cp:coreProperties>
</file>