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2" r:id="rId4"/>
    <p:sldId id="261" r:id="rId5"/>
    <p:sldId id="263" r:id="rId6"/>
    <p:sldId id="266" r:id="rId7"/>
    <p:sldId id="264" r:id="rId8"/>
    <p:sldId id="265" r:id="rId9"/>
    <p:sldId id="257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2727" autoAdjust="0"/>
  </p:normalViewPr>
  <p:slideViewPr>
    <p:cSldViewPr snapToGrid="0">
      <p:cViewPr varScale="1">
        <p:scale>
          <a:sx n="38" d="100"/>
          <a:sy n="38" d="100"/>
        </p:scale>
        <p:origin x="-118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94665-9F95-4CC4-B1BB-D58E69B9FBC1}" type="datetimeFigureOut">
              <a:rPr lang="zh-CN" altLang="en-US" smtClean="0"/>
              <a:pPr/>
              <a:t>2017/4/30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8AC0D-68B1-4EDB-AEAF-75E0301BA9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190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https://www.huyng.com/posts/python-performance-analysis</a:t>
            </a:r>
          </a:p>
          <a:p>
            <a:r>
              <a:rPr lang="en-US" altLang="zh-CN" dirty="0" smtClean="0"/>
              <a:t>http</a:t>
            </a:r>
            <a:r>
              <a:rPr lang="en-US" altLang="zh-CN" smtClean="0"/>
              <a:t>://</a:t>
            </a:r>
            <a:r>
              <a:rPr lang="en-US" altLang="zh-CN" smtClean="0"/>
              <a:t>stackoverflow.com/questions/582336/how-can-you-profile-a-python-script</a:t>
            </a:r>
            <a:endParaRPr lang="en-US" altLang="zh-CN" dirty="0" smtClean="0"/>
          </a:p>
          <a:p>
            <a:r>
              <a:rPr lang="en-US" altLang="zh-CN" dirty="0" smtClean="0"/>
              <a:t>https://www.oschina.net/translate/python-performance-analysis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AC0D-68B1-4EDB-AEAF-75E0301BA95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53568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AC0D-68B1-4EDB-AEAF-75E0301BA95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AC0D-68B1-4EDB-AEAF-75E0301BA95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AC0D-68B1-4EDB-AEAF-75E0301BA95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ncalls</a:t>
            </a:r>
            <a:r>
              <a:rPr lang="zh-CN" altLang="en-US" dirty="0" smtClean="0"/>
              <a:t>：表示函数调用的次数；</a:t>
            </a:r>
          </a:p>
          <a:p>
            <a:r>
              <a:rPr lang="en-US" altLang="zh-CN" dirty="0" err="1" smtClean="0"/>
              <a:t>tottime</a:t>
            </a:r>
            <a:r>
              <a:rPr lang="zh-CN" altLang="en-US" dirty="0" smtClean="0"/>
              <a:t>：表示指定函数的总的运行时间，除掉函数中调用子函数的运行时间；</a:t>
            </a:r>
          </a:p>
          <a:p>
            <a:r>
              <a:rPr lang="en-US" altLang="zh-CN" dirty="0" err="1" smtClean="0"/>
              <a:t>percall</a:t>
            </a:r>
            <a:r>
              <a:rPr lang="zh-CN" altLang="en-US" dirty="0" smtClean="0"/>
              <a:t>：（第一个</a:t>
            </a:r>
            <a:r>
              <a:rPr lang="en-US" altLang="zh-CN" dirty="0" err="1" smtClean="0"/>
              <a:t>percall</a:t>
            </a:r>
            <a:r>
              <a:rPr lang="zh-CN" altLang="en-US" dirty="0" smtClean="0"/>
              <a:t>）等于 </a:t>
            </a:r>
            <a:r>
              <a:rPr lang="en-US" altLang="zh-CN" dirty="0" err="1" smtClean="0"/>
              <a:t>tottime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ncalls</a:t>
            </a:r>
            <a:r>
              <a:rPr lang="zh-CN" altLang="en-US" dirty="0" smtClean="0"/>
              <a:t>；</a:t>
            </a:r>
          </a:p>
          <a:p>
            <a:r>
              <a:rPr lang="en-US" altLang="zh-CN" dirty="0" err="1" smtClean="0"/>
              <a:t>cumtime</a:t>
            </a:r>
            <a:r>
              <a:rPr lang="zh-CN" altLang="en-US" dirty="0" smtClean="0"/>
              <a:t>：表示该函数及其所有子函数的调用运行的时间，即函数开始调用到返回的时间；</a:t>
            </a:r>
          </a:p>
          <a:p>
            <a:r>
              <a:rPr lang="en-US" altLang="zh-CN" dirty="0" err="1" smtClean="0"/>
              <a:t>percall</a:t>
            </a:r>
            <a:r>
              <a:rPr lang="zh-CN" altLang="en-US" dirty="0" smtClean="0"/>
              <a:t>：（第二个</a:t>
            </a:r>
            <a:r>
              <a:rPr lang="en-US" altLang="zh-CN" dirty="0" err="1" smtClean="0"/>
              <a:t>percall</a:t>
            </a:r>
            <a:r>
              <a:rPr lang="zh-CN" altLang="en-US" dirty="0" smtClean="0"/>
              <a:t>）即函数运行一次的平均时间，等于 </a:t>
            </a:r>
            <a:r>
              <a:rPr lang="en-US" altLang="zh-CN" dirty="0" err="1" smtClean="0"/>
              <a:t>cumtime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ncalls</a:t>
            </a:r>
            <a:r>
              <a:rPr lang="zh-CN" altLang="en-US" dirty="0" smtClean="0"/>
              <a:t>；</a:t>
            </a:r>
          </a:p>
          <a:p>
            <a:r>
              <a:rPr lang="en-US" altLang="zh-CN" dirty="0" err="1" smtClean="0"/>
              <a:t>filename:lineno</a:t>
            </a:r>
            <a:r>
              <a:rPr lang="en-US" altLang="zh-CN" dirty="0" smtClean="0"/>
              <a:t>(function)</a:t>
            </a:r>
            <a:r>
              <a:rPr lang="zh-CN" altLang="en-US" dirty="0" smtClean="0"/>
              <a:t>：每个函数调用的具体信息；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AC0D-68B1-4EDB-AEAF-75E0301BA95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AC0D-68B1-4EDB-AEAF-75E0301BA95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AC0D-68B1-4EDB-AEAF-75E0301BA95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https://www.huyng.com/posts/python-performance-analysis</a:t>
            </a:r>
          </a:p>
          <a:p>
            <a:r>
              <a:rPr lang="en-US" altLang="zh-CN" dirty="0" smtClean="0"/>
              <a:t>http://stackoverflow.com/questions/582336/how-can-you-profile-a-python-script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AC0D-68B1-4EDB-AEAF-75E0301BA95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53568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https://www.huyng.com/posts/python-performance-analysis</a:t>
            </a:r>
          </a:p>
          <a:p>
            <a:r>
              <a:rPr lang="en-US" altLang="zh-CN" dirty="0" smtClean="0"/>
              <a:t>http://stackoverflow.com/questions/582336/how-can-you-profile-a-python-script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8AC0D-68B1-4EDB-AEAF-75E0301BA95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5356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C4D8-88AE-49C2-97D3-274E6E79B2FB}" type="datetimeFigureOut">
              <a:rPr lang="zh-CN" altLang="en-US" smtClean="0"/>
              <a:pPr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EBD7-FD4D-46BC-92A4-55802DC45D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146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C4D8-88AE-49C2-97D3-274E6E79B2FB}" type="datetimeFigureOut">
              <a:rPr lang="zh-CN" altLang="en-US" smtClean="0"/>
              <a:pPr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EBD7-FD4D-46BC-92A4-55802DC45D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010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C4D8-88AE-49C2-97D3-274E6E79B2FB}" type="datetimeFigureOut">
              <a:rPr lang="zh-CN" altLang="en-US" smtClean="0"/>
              <a:pPr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EBD7-FD4D-46BC-92A4-55802DC45D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6003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C4D8-88AE-49C2-97D3-274E6E79B2FB}" type="datetimeFigureOut">
              <a:rPr lang="zh-CN" altLang="en-US" smtClean="0"/>
              <a:pPr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EBD7-FD4D-46BC-92A4-55802DC45D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8603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C4D8-88AE-49C2-97D3-274E6E79B2FB}" type="datetimeFigureOut">
              <a:rPr lang="zh-CN" altLang="en-US" smtClean="0"/>
              <a:pPr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EBD7-FD4D-46BC-92A4-55802DC45D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6995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C4D8-88AE-49C2-97D3-274E6E79B2FB}" type="datetimeFigureOut">
              <a:rPr lang="zh-CN" altLang="en-US" smtClean="0"/>
              <a:pPr/>
              <a:t>2017/4/30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EBD7-FD4D-46BC-92A4-55802DC45D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9038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C4D8-88AE-49C2-97D3-274E6E79B2FB}" type="datetimeFigureOut">
              <a:rPr lang="zh-CN" altLang="en-US" smtClean="0"/>
              <a:pPr/>
              <a:t>2017/4/30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EBD7-FD4D-46BC-92A4-55802DC45D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273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C4D8-88AE-49C2-97D3-274E6E79B2FB}" type="datetimeFigureOut">
              <a:rPr lang="zh-CN" altLang="en-US" smtClean="0"/>
              <a:pPr/>
              <a:t>2017/4/30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EBD7-FD4D-46BC-92A4-55802DC45D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1157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C4D8-88AE-49C2-97D3-274E6E79B2FB}" type="datetimeFigureOut">
              <a:rPr lang="zh-CN" altLang="en-US" smtClean="0"/>
              <a:pPr/>
              <a:t>2017/4/30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EBD7-FD4D-46BC-92A4-55802DC45D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349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C4D8-88AE-49C2-97D3-274E6E79B2FB}" type="datetimeFigureOut">
              <a:rPr lang="zh-CN" altLang="en-US" smtClean="0"/>
              <a:pPr/>
              <a:t>2017/4/30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EBD7-FD4D-46BC-92A4-55802DC45D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2099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C4D8-88AE-49C2-97D3-274E6E79B2FB}" type="datetimeFigureOut">
              <a:rPr lang="zh-CN" altLang="en-US" smtClean="0"/>
              <a:pPr/>
              <a:t>2017/4/30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EBD7-FD4D-46BC-92A4-55802DC45D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3456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AC4D8-88AE-49C2-97D3-274E6E79B2FB}" type="datetimeFigureOut">
              <a:rPr lang="zh-CN" altLang="en-US" smtClean="0"/>
              <a:pPr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6EBD7-FD4D-46BC-92A4-55802DC45D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3816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15178" y="3826325"/>
            <a:ext cx="3962400" cy="94408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stevegao(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高家华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fld id="{696DCB62-0DC1-4B24-A667-C50C7F8305C5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2017/4/30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066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Runsnakerun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pycallgraph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ea"/>
              <a:buAutoNum type="ea1JpnChsDbPeriod" startAt="3"/>
            </a:pPr>
            <a:r>
              <a:rPr lang="zh-CN" altLang="en-US" dirty="0" smtClean="0"/>
              <a:t>可视化工具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7080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Shell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time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time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cProfile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line_profiler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ea"/>
              <a:buAutoNum type="ea1JpnChsDbPeriod"/>
            </a:pPr>
            <a:r>
              <a:rPr lang="en-US" altLang="zh-CN" dirty="0" smtClean="0"/>
              <a:t>Cpu</a:t>
            </a:r>
            <a:r>
              <a:rPr lang="zh-CN" altLang="en-US" dirty="0" smtClean="0"/>
              <a:t>时钟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7080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altLang="zh-CN" dirty="0" smtClean="0"/>
              <a:t>Shell time 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3154" y="1906382"/>
            <a:ext cx="10234613" cy="434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7791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time</a:t>
            </a:r>
          </a:p>
        </p:txBody>
      </p:sp>
      <p:sp>
        <p:nvSpPr>
          <p:cNvPr id="11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None/>
            </a:pPr>
            <a:r>
              <a:rPr lang="en-US" altLang="zh-CN" sz="3200" dirty="0" smtClean="0"/>
              <a:t>Python time </a:t>
            </a:r>
            <a:r>
              <a:rPr lang="en-US" altLang="zh-CN" sz="3200" dirty="0" err="1" smtClean="0"/>
              <a:t>time</a:t>
            </a:r>
            <a:r>
              <a:rPr lang="en-US" altLang="zh-CN" sz="3200" dirty="0" smtClean="0"/>
              <a:t>() </a:t>
            </a:r>
            <a:r>
              <a:rPr lang="zh-CN" altLang="en-US" sz="3200" dirty="0" smtClean="0"/>
              <a:t>返回当前时间的时间戳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None/>
            </a:pPr>
            <a:r>
              <a:rPr lang="zh-CN" altLang="en-US" sz="3200" dirty="0" smtClean="0"/>
              <a:t>（</a:t>
            </a:r>
            <a:r>
              <a:rPr lang="en-US" altLang="zh-CN" sz="3200" dirty="0" smtClean="0"/>
              <a:t>1970</a:t>
            </a:r>
            <a:r>
              <a:rPr lang="zh-CN" altLang="en-US" sz="3200" dirty="0" smtClean="0"/>
              <a:t>纪元后经过的浮点秒数）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t0 = 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time.time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doSomething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t1 = 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time.time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791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cProfile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771" y="1783080"/>
            <a:ext cx="11880229" cy="3063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7791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cProfile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F:\Codes\python性能优化\pics\cProfi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137" y="1662112"/>
            <a:ext cx="10982518" cy="47615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7791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第三方模块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line_profiler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None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pip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安装，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直接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pip  install  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line_profiler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下依赖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IPython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，依赖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编译，可能需要调整环境变量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VS90COMNTOOLS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C:\Program Files (x86)\Microsoft Visual Studio 11.0\Common7\Tools 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791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第三方模块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line_profiler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None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1.	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修改源代码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待测试函数上增加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@profile</a:t>
            </a:r>
          </a:p>
          <a:p>
            <a:pPr marL="514350" indent="-514350">
              <a:lnSpc>
                <a:spcPct val="150000"/>
              </a:lnSpc>
              <a:buNone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AutoNum type="arabicPeriod" startAt="2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命令行调用  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python   kernprof.py   -l  -v   xxx.py</a:t>
            </a:r>
          </a:p>
          <a:p>
            <a:pPr marL="971550" lvl="1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sz="2800" dirty="0" smtClean="0"/>
              <a:t>-l</a:t>
            </a:r>
            <a:r>
              <a:rPr lang="zh-CN" altLang="en-US" sz="2800" dirty="0" smtClean="0"/>
              <a:t>选项通知</a:t>
            </a:r>
            <a:r>
              <a:rPr lang="en-US" sz="2800" dirty="0" err="1" smtClean="0"/>
              <a:t>kernprof</a:t>
            </a:r>
            <a:r>
              <a:rPr lang="zh-CN" altLang="en-US" sz="2800" dirty="0" smtClean="0"/>
              <a:t>注入</a:t>
            </a:r>
            <a:r>
              <a:rPr lang="en-US" altLang="zh-CN" sz="2800" dirty="0" smtClean="0"/>
              <a:t>@</a:t>
            </a:r>
            <a:r>
              <a:rPr lang="en-US" sz="2800" dirty="0" smtClean="0"/>
              <a:t>profile</a:t>
            </a:r>
            <a:r>
              <a:rPr lang="zh-CN" altLang="en-US" sz="2800" dirty="0" smtClean="0"/>
              <a:t>装饰器</a:t>
            </a:r>
            <a:endParaRPr lang="en-US" altLang="zh-CN" sz="2800" dirty="0" smtClean="0"/>
          </a:p>
          <a:p>
            <a:pPr marL="971550" lvl="1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800" dirty="0" smtClean="0"/>
              <a:t>-v</a:t>
            </a:r>
            <a:r>
              <a:rPr lang="zh-CN" altLang="en-US" sz="2800" dirty="0" smtClean="0"/>
              <a:t>选项通知</a:t>
            </a:r>
            <a:r>
              <a:rPr lang="en-US" altLang="zh-CN" sz="2800" dirty="0" err="1" smtClean="0"/>
              <a:t>kernprof</a:t>
            </a:r>
            <a:r>
              <a:rPr lang="zh-CN" altLang="en-US" sz="2800" dirty="0" smtClean="0"/>
              <a:t>在脚本执行完毕的时候显示计时信息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None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791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内存占用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memory_profiler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内存泄露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objgraph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ea"/>
              <a:buAutoNum type="ea1JpnChsDbPeriod" startAt="2"/>
            </a:pPr>
            <a:r>
              <a:rPr lang="zh-CN" altLang="en-US" dirty="0" smtClean="0"/>
              <a:t>内存占用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7080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242</Words>
  <Application>Microsoft Office PowerPoint</Application>
  <PresentationFormat>自定义</PresentationFormat>
  <Paragraphs>56</Paragraphs>
  <Slides>10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Python性能分析</vt:lpstr>
      <vt:lpstr>Cpu时钟</vt:lpstr>
      <vt:lpstr>Shell time 命令</vt:lpstr>
      <vt:lpstr>Python模块time</vt:lpstr>
      <vt:lpstr>Python模块cProfile</vt:lpstr>
      <vt:lpstr>Python模块cProfile</vt:lpstr>
      <vt:lpstr>Python第三方模块line_profiler</vt:lpstr>
      <vt:lpstr>Python第三方模块line_profiler</vt:lpstr>
      <vt:lpstr>内存占用</vt:lpstr>
      <vt:lpstr>可视化工具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Python性能分析</dc:title>
  <dc:creator>stevegao(高家华)</dc:creator>
  <cp:lastModifiedBy>stevegao_tech</cp:lastModifiedBy>
  <cp:revision>54</cp:revision>
  <dcterms:created xsi:type="dcterms:W3CDTF">2017-04-25T03:09:21Z</dcterms:created>
  <dcterms:modified xsi:type="dcterms:W3CDTF">2017-04-30T02:13:38Z</dcterms:modified>
</cp:coreProperties>
</file>