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535" autoAdjust="0"/>
  </p:normalViewPr>
  <p:slideViewPr>
    <p:cSldViewPr>
      <p:cViewPr varScale="1">
        <p:scale>
          <a:sx n="67" d="100"/>
          <a:sy n="67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DC5BD-8E46-482D-A142-462CE360027E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18932-EB9D-47CA-B44C-5A556A8A13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http://pfmiles.github.io/blog/python-speed-performance-tips/</a:t>
            </a:r>
          </a:p>
          <a:p>
            <a:r>
              <a:rPr lang="en-US" altLang="zh-CN" smtClean="0"/>
              <a:t>https://wiki.python.org/moin/PythonSpeed/PerformanceTips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8932-EB9D-47CA-B44C-5A556A8A139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stevegao_tech</dc:creator>
  <cp:lastModifiedBy>stevegao_tech</cp:lastModifiedBy>
  <cp:revision>1</cp:revision>
  <dcterms:created xsi:type="dcterms:W3CDTF">2017-04-30T02:22:01Z</dcterms:created>
  <dcterms:modified xsi:type="dcterms:W3CDTF">2017-04-30T02:23:01Z</dcterms:modified>
</cp:coreProperties>
</file>