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4"/>
        <p:guide pos="390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94640" y="4114800"/>
            <a:ext cx="11820525" cy="27082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流程图: 可选过程 48"/>
          <p:cNvSpPr/>
          <p:nvPr>
            <p:custDataLst>
              <p:tags r:id="rId1"/>
            </p:custDataLst>
          </p:nvPr>
        </p:nvSpPr>
        <p:spPr>
          <a:xfrm>
            <a:off x="3923665" y="6043930"/>
            <a:ext cx="118554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widows</a:t>
            </a:r>
            <a:endParaRPr lang="en-US" altLang="zh-CN"/>
          </a:p>
        </p:txBody>
      </p:sp>
      <p:sp>
        <p:nvSpPr>
          <p:cNvPr id="59" name="流程图: 可选过程 58"/>
          <p:cNvSpPr/>
          <p:nvPr>
            <p:custDataLst>
              <p:tags r:id="rId2"/>
            </p:custDataLst>
          </p:nvPr>
        </p:nvSpPr>
        <p:spPr>
          <a:xfrm>
            <a:off x="4025265" y="6375400"/>
            <a:ext cx="88328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sage</a:t>
            </a:r>
            <a:endParaRPr lang="en-US" altLang="zh-CN"/>
          </a:p>
        </p:txBody>
      </p:sp>
      <p:sp>
        <p:nvSpPr>
          <p:cNvPr id="60" name="流程图: 可选过程 59"/>
          <p:cNvSpPr/>
          <p:nvPr>
            <p:custDataLst>
              <p:tags r:id="rId3"/>
            </p:custDataLst>
          </p:nvPr>
        </p:nvSpPr>
        <p:spPr>
          <a:xfrm>
            <a:off x="5328285" y="6043930"/>
            <a:ext cx="118554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61" name="流程图: 可选过程 60"/>
          <p:cNvSpPr/>
          <p:nvPr>
            <p:custDataLst>
              <p:tags r:id="rId4"/>
            </p:custDataLst>
          </p:nvPr>
        </p:nvSpPr>
        <p:spPr>
          <a:xfrm>
            <a:off x="5429885" y="6375400"/>
            <a:ext cx="88328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sage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294005" y="2138680"/>
            <a:ext cx="11821795" cy="1764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89560" y="958850"/>
            <a:ext cx="11826240" cy="934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84145" y="5038725"/>
            <a:ext cx="2028825" cy="422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平板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84145" y="4231640"/>
            <a:ext cx="2028825" cy="422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009515" y="4231640"/>
            <a:ext cx="2028825" cy="422910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3">
                <a:lumMod val="75000"/>
                <a:alpha val="41000"/>
              </a:schemeClr>
            </a:glow>
            <a:outerShdw blurRad="1905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手表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3"/>
            <a:endCxn id="7" idx="1"/>
          </p:cNvCxnSpPr>
          <p:nvPr/>
        </p:nvCxnSpPr>
        <p:spPr>
          <a:xfrm>
            <a:off x="4712970" y="4443095"/>
            <a:ext cx="296545" cy="0"/>
          </a:xfrm>
          <a:prstGeom prst="lin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0" name="肘形连接符 9"/>
          <p:cNvCxnSpPr>
            <a:stCxn id="6" idx="1"/>
            <a:endCxn id="4" idx="1"/>
          </p:cNvCxnSpPr>
          <p:nvPr/>
        </p:nvCxnSpPr>
        <p:spPr>
          <a:xfrm rot="10800000" flipV="1">
            <a:off x="1334135" y="4442460"/>
            <a:ext cx="1349375" cy="1470025"/>
          </a:xfrm>
          <a:prstGeom prst="bentConnector3">
            <a:avLst>
              <a:gd name="adj1" fmla="val 11764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glow rad="139700">
              <a:schemeClr val="accent3">
                <a:lumMod val="75000"/>
                <a:alpha val="41000"/>
              </a:schemeClr>
            </a:glow>
            <a:outerShdw blurRad="1905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1">
            <a:off x="3506470" y="4845685"/>
            <a:ext cx="384175" cy="1905"/>
          </a:xfrm>
          <a:prstGeom prst="bentConnector3">
            <a:avLst>
              <a:gd name="adj1" fmla="val 5008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2"/>
            <a:endCxn id="4" idx="3"/>
          </p:cNvCxnSpPr>
          <p:nvPr/>
        </p:nvCxnSpPr>
        <p:spPr>
          <a:xfrm rot="5400000" flipV="1">
            <a:off x="4882833" y="4277678"/>
            <a:ext cx="451485" cy="2819400"/>
          </a:xfrm>
          <a:prstGeom prst="bentConnector4">
            <a:avLst>
              <a:gd name="adj1" fmla="val 26512"/>
              <a:gd name="adj2" fmla="val -22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7" idx="2"/>
            <a:endCxn id="5" idx="3"/>
          </p:cNvCxnSpPr>
          <p:nvPr/>
        </p:nvCxnSpPr>
        <p:spPr>
          <a:xfrm rot="5400000">
            <a:off x="5070475" y="4296410"/>
            <a:ext cx="595630" cy="1311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30950" y="4982845"/>
            <a:ext cx="123253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多屏协同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778635" y="221424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滴答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3342640" y="2234565"/>
            <a:ext cx="114490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音乐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3211830" y="3410585"/>
            <a:ext cx="140525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喜马拉雅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83235" y="221424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墨迹天气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778635" y="2802255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讯飞语记</a:t>
            </a: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342640" y="2822575"/>
            <a:ext cx="114490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酷狗音乐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518275" y="2234565"/>
            <a:ext cx="114490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百度地图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513830" y="2851785"/>
            <a:ext cx="1144905" cy="462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高德地图</a:t>
            </a:r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5009515" y="223456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钱包</a:t>
            </a:r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029835" y="282257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微信</a:t>
            </a:r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5029835" y="337121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支付宝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129280" y="1207770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百度网盘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04035" y="1207770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腾讯微云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921885" y="1207770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移动云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121140" y="4512310"/>
            <a:ext cx="1319530" cy="66357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移动主机</a:t>
            </a:r>
            <a:r>
              <a:rPr lang="en-US" altLang="zh-CN"/>
              <a:t>-LINUX</a:t>
            </a:r>
            <a:endParaRPr lang="en-US" altLang="zh-CN"/>
          </a:p>
        </p:txBody>
      </p:sp>
      <p:cxnSp>
        <p:nvCxnSpPr>
          <p:cNvPr id="30" name="肘形连接符 29"/>
          <p:cNvCxnSpPr>
            <a:stCxn id="23" idx="1"/>
            <a:endCxn id="29" idx="1"/>
          </p:cNvCxnSpPr>
          <p:nvPr/>
        </p:nvCxnSpPr>
        <p:spPr>
          <a:xfrm rot="10800000" flipH="1" flipV="1">
            <a:off x="289560" y="1426210"/>
            <a:ext cx="5080" cy="4043045"/>
          </a:xfrm>
          <a:prstGeom prst="bentConnector3">
            <a:avLst>
              <a:gd name="adj1" fmla="val -46875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flipV="1">
            <a:off x="2847975" y="5903595"/>
            <a:ext cx="6667500" cy="6350"/>
          </a:xfrm>
          <a:prstGeom prst="bentConnector3">
            <a:avLst>
              <a:gd name="adj1" fmla="val 5001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" idx="0"/>
          </p:cNvCxnSpPr>
          <p:nvPr/>
        </p:nvCxnSpPr>
        <p:spPr>
          <a:xfrm flipH="1">
            <a:off x="3702050" y="737235"/>
            <a:ext cx="10795" cy="470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同侧圆角矩形 33"/>
          <p:cNvSpPr/>
          <p:nvPr/>
        </p:nvSpPr>
        <p:spPr>
          <a:xfrm>
            <a:off x="3331845" y="83820"/>
            <a:ext cx="794385" cy="66294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外网资源</a:t>
            </a:r>
            <a:endParaRPr lang="zh-CN" altLang="en-US"/>
          </a:p>
        </p:txBody>
      </p:sp>
      <p:sp>
        <p:nvSpPr>
          <p:cNvPr id="35" name="同侧圆角矩形 34"/>
          <p:cNvSpPr/>
          <p:nvPr/>
        </p:nvSpPr>
        <p:spPr>
          <a:xfrm>
            <a:off x="1979295" y="76200"/>
            <a:ext cx="794385" cy="66294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程序开发</a:t>
            </a:r>
            <a:endParaRPr lang="zh-CN" altLang="en-US"/>
          </a:p>
        </p:txBody>
      </p:sp>
      <p:sp>
        <p:nvSpPr>
          <p:cNvPr id="36" name="同侧圆角矩形 35"/>
          <p:cNvSpPr/>
          <p:nvPr/>
        </p:nvSpPr>
        <p:spPr>
          <a:xfrm>
            <a:off x="5109210" y="76200"/>
            <a:ext cx="1296670" cy="66294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个人公司佛</a:t>
            </a:r>
            <a:endParaRPr lang="en-US" altLang="zh-CN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390140" y="737235"/>
            <a:ext cx="10795" cy="470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5483860" y="737235"/>
            <a:ext cx="10795" cy="4705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60095" y="4184650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华为云</a:t>
            </a:r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897380" y="4311650"/>
            <a:ext cx="814070" cy="101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/>
          <p:nvPr/>
        </p:nvCxnSpPr>
        <p:spPr>
          <a:xfrm rot="16200000">
            <a:off x="2141855" y="1630045"/>
            <a:ext cx="5486400" cy="3041650"/>
          </a:xfrm>
          <a:prstGeom prst="bentConnector4">
            <a:avLst>
              <a:gd name="adj1" fmla="val -254"/>
              <a:gd name="adj2" fmla="val 171878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" idx="2"/>
          </p:cNvCxnSpPr>
          <p:nvPr/>
        </p:nvCxnSpPr>
        <p:spPr>
          <a:xfrm flipH="1">
            <a:off x="2371090" y="1670050"/>
            <a:ext cx="5715" cy="412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3744595" y="1664335"/>
            <a:ext cx="5715" cy="41211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8371205" y="2696845"/>
            <a:ext cx="361315" cy="195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实时同步</a:t>
            </a:r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6330950" y="1194435"/>
            <a:ext cx="1144905" cy="462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金山云</a:t>
            </a:r>
            <a:endParaRPr lang="zh-CN" altLang="en-US"/>
          </a:p>
        </p:txBody>
      </p:sp>
      <p:cxnSp>
        <p:nvCxnSpPr>
          <p:cNvPr id="52" name="直接箭头连接符 51"/>
          <p:cNvCxnSpPr/>
          <p:nvPr/>
        </p:nvCxnSpPr>
        <p:spPr>
          <a:xfrm flipH="1">
            <a:off x="7561580" y="1389380"/>
            <a:ext cx="1034415" cy="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81330" y="1419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24T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53085" y="6319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2T</a:t>
            </a:r>
            <a:endParaRPr lang="en-US" altLang="zh-CN"/>
          </a:p>
        </p:txBody>
      </p:sp>
      <p:sp>
        <p:nvSpPr>
          <p:cNvPr id="53" name="流程图: 可选过程 52"/>
          <p:cNvSpPr/>
          <p:nvPr/>
        </p:nvSpPr>
        <p:spPr>
          <a:xfrm>
            <a:off x="1472565" y="6356350"/>
            <a:ext cx="88328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temux</a:t>
            </a:r>
            <a:endParaRPr lang="en-US" altLang="zh-CN"/>
          </a:p>
        </p:txBody>
      </p:sp>
      <p:sp>
        <p:nvSpPr>
          <p:cNvPr id="54" name="流程图: 可选过程 53"/>
          <p:cNvSpPr/>
          <p:nvPr/>
        </p:nvSpPr>
        <p:spPr>
          <a:xfrm>
            <a:off x="1334770" y="6043930"/>
            <a:ext cx="118554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google</a:t>
            </a:r>
            <a:endParaRPr lang="en-US" altLang="zh-CN"/>
          </a:p>
        </p:txBody>
      </p:sp>
      <p:sp>
        <p:nvSpPr>
          <p:cNvPr id="55" name="流程图: 可选过程 54"/>
          <p:cNvSpPr/>
          <p:nvPr/>
        </p:nvSpPr>
        <p:spPr>
          <a:xfrm>
            <a:off x="2609850" y="6024880"/>
            <a:ext cx="118554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56" name="流程图: 可选过程 55"/>
          <p:cNvSpPr/>
          <p:nvPr/>
        </p:nvSpPr>
        <p:spPr>
          <a:xfrm>
            <a:off x="2711450" y="6356350"/>
            <a:ext cx="883285" cy="3314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sage</a:t>
            </a:r>
            <a:endParaRPr lang="en-US" altLang="zh-CN"/>
          </a:p>
        </p:txBody>
      </p:sp>
      <p:sp>
        <p:nvSpPr>
          <p:cNvPr id="57" name="圆角矩形 56"/>
          <p:cNvSpPr/>
          <p:nvPr>
            <p:custDataLst>
              <p:tags r:id="rId5"/>
            </p:custDataLst>
          </p:nvPr>
        </p:nvSpPr>
        <p:spPr>
          <a:xfrm>
            <a:off x="9385300" y="3872865"/>
            <a:ext cx="1319530" cy="6635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其它主机</a:t>
            </a:r>
            <a:r>
              <a:rPr lang="en-US" altLang="zh-CN"/>
              <a:t>-LINUX</a:t>
            </a:r>
            <a:endParaRPr lang="en-US" altLang="zh-CN"/>
          </a:p>
        </p:txBody>
      </p:sp>
      <p:sp>
        <p:nvSpPr>
          <p:cNvPr id="58" name="文本框 57"/>
          <p:cNvSpPr txBox="1"/>
          <p:nvPr>
            <p:custDataLst>
              <p:tags r:id="rId6"/>
            </p:custDataLst>
          </p:nvPr>
        </p:nvSpPr>
        <p:spPr>
          <a:xfrm>
            <a:off x="4617720" y="5356860"/>
            <a:ext cx="4412615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6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手机平板应做为客户端使用，而非术机的意义</a:t>
            </a:r>
            <a:endParaRPr lang="zh-CN" altLang="en-US" sz="16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43" name="肘形连接符 42"/>
          <p:cNvCxnSpPr>
            <a:endCxn id="9" idx="1"/>
          </p:cNvCxnSpPr>
          <p:nvPr/>
        </p:nvCxnSpPr>
        <p:spPr>
          <a:xfrm flipV="1">
            <a:off x="4274820" y="1438910"/>
            <a:ext cx="647065" cy="3175"/>
          </a:xfrm>
          <a:prstGeom prst="bentConnector3">
            <a:avLst>
              <a:gd name="adj1" fmla="val 50049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ysDash"/>
            <a:headEnd type="arrow"/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9030335" y="6264910"/>
            <a:ext cx="2028825" cy="422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云电脑</a:t>
            </a:r>
            <a:endParaRPr lang="zh-CN" altLang="en-US"/>
          </a:p>
        </p:txBody>
      </p:sp>
      <p:sp>
        <p:nvSpPr>
          <p:cNvPr id="45" name="圆角矩形 44"/>
          <p:cNvSpPr/>
          <p:nvPr>
            <p:custDataLst>
              <p:tags r:id="rId8"/>
            </p:custDataLst>
          </p:nvPr>
        </p:nvSpPr>
        <p:spPr>
          <a:xfrm>
            <a:off x="9030335" y="5601335"/>
            <a:ext cx="1480185" cy="663575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移动云电脑</a:t>
            </a:r>
            <a:endParaRPr lang="zh-CN" altLang="en-US"/>
          </a:p>
          <a:p>
            <a:pPr algn="ctr"/>
            <a:r>
              <a:rPr lang="en-US" altLang="zh-CN"/>
              <a:t>-windows</a:t>
            </a:r>
            <a:endParaRPr lang="en-US" altLang="zh-CN"/>
          </a:p>
        </p:txBody>
      </p:sp>
      <p:cxnSp>
        <p:nvCxnSpPr>
          <p:cNvPr id="47" name="直接箭头连接符 46"/>
          <p:cNvCxnSpPr>
            <a:stCxn id="45" idx="0"/>
            <a:endCxn id="13" idx="2"/>
          </p:cNvCxnSpPr>
          <p:nvPr/>
        </p:nvCxnSpPr>
        <p:spPr>
          <a:xfrm flipV="1">
            <a:off x="9770745" y="5175885"/>
            <a:ext cx="10160" cy="425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334770" y="5701665"/>
            <a:ext cx="5183505" cy="4229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电脑</a:t>
            </a:r>
            <a:endParaRPr lang="zh-CN" altLang="en-US"/>
          </a:p>
        </p:txBody>
      </p:sp>
      <p:sp>
        <p:nvSpPr>
          <p:cNvPr id="62" name="圆角矩形 61"/>
          <p:cNvSpPr/>
          <p:nvPr>
            <p:custDataLst>
              <p:tags r:id="rId9"/>
            </p:custDataLst>
          </p:nvPr>
        </p:nvSpPr>
        <p:spPr>
          <a:xfrm>
            <a:off x="481330" y="2831465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金山</a:t>
            </a:r>
            <a:endParaRPr lang="zh-CN" altLang="en-US"/>
          </a:p>
        </p:txBody>
      </p:sp>
      <p:sp>
        <p:nvSpPr>
          <p:cNvPr id="63" name="圆角矩形 62"/>
          <p:cNvSpPr/>
          <p:nvPr>
            <p:custDataLst>
              <p:tags r:id="rId10"/>
            </p:custDataLst>
          </p:nvPr>
        </p:nvSpPr>
        <p:spPr>
          <a:xfrm>
            <a:off x="481330" y="3420745"/>
            <a:ext cx="1144905" cy="462280"/>
          </a:xfrm>
          <a:prstGeom prst="round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印象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1209020" y="1207770"/>
            <a:ext cx="13309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硬盘</a:t>
            </a:r>
            <a:endParaRPr lang="zh-CN" altLang="en-US" sz="2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5" name="文本框 64"/>
          <p:cNvSpPr txBox="1"/>
          <p:nvPr>
            <p:custDataLst>
              <p:tags r:id="rId11"/>
            </p:custDataLst>
          </p:nvPr>
        </p:nvSpPr>
        <p:spPr>
          <a:xfrm>
            <a:off x="11209020" y="2888615"/>
            <a:ext cx="13309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应用</a:t>
            </a:r>
            <a:endParaRPr lang="zh-CN" altLang="en-US" sz="2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6" name="文本框 65"/>
          <p:cNvSpPr txBox="1"/>
          <p:nvPr>
            <p:custDataLst>
              <p:tags r:id="rId12"/>
            </p:custDataLst>
          </p:nvPr>
        </p:nvSpPr>
        <p:spPr>
          <a:xfrm>
            <a:off x="11209020" y="5250180"/>
            <a:ext cx="13309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交互</a:t>
            </a:r>
            <a:endParaRPr lang="zh-CN" altLang="en-US" sz="28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COMMONDATA" val="eyJoZGlkIjoiN2YzNjBkOTgyNWQ1YTMxYzM3MzMwNWFiODNmOWIzYWMifQ=="/>
  <p:tag name="KSO_WPP_MARK_KEY" val="31ca80bc-e0dc-4b09-b39b-f4858bfa1a9c"/>
  <p:tag name="commondata" val="eyJoZGlkIjoiODFiOGM4ZmM2NjAxYjJkMjUxMDQwNjIyOGYwODFlNT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91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道藏（高建波）</cp:lastModifiedBy>
  <cp:revision>213</cp:revision>
  <dcterms:created xsi:type="dcterms:W3CDTF">2019-06-19T02:08:00Z</dcterms:created>
  <dcterms:modified xsi:type="dcterms:W3CDTF">2023-12-25T01:05:42Z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E24D1C319D784AEBB9959B97929170EC</vt:lpwstr>
  </property>
</Properties>
</file>