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3600450" y="1136650"/>
            <a:ext cx="4990465" cy="3955415"/>
          </a:xfrm>
          <a:prstGeom prst="triangle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3605" y="131445"/>
            <a:ext cx="3230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</a:t>
            </a:r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团体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69570" y="4660265"/>
            <a:ext cx="32308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财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财务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8672195" y="4422140"/>
            <a:ext cx="3230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物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合同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90160" y="314452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测量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2YzNjBkOTgyNWQ1YTMxYzM3MzMwNWFiODNmOWIzY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道藏（高建波）</cp:lastModifiedBy>
  <cp:revision>155</cp:revision>
  <dcterms:created xsi:type="dcterms:W3CDTF">2019-06-19T02:08:00Z</dcterms:created>
  <dcterms:modified xsi:type="dcterms:W3CDTF">2023-08-18T23:51:26Z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B02A7FCF50D242BB91A0F702DDBB0499_11</vt:lpwstr>
  </property>
</Properties>
</file>