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4" r:id="rId4"/>
    <p:sldId id="277" r:id="rId5"/>
    <p:sldId id="265" r:id="rId6"/>
    <p:sldId id="262" r:id="rId7"/>
    <p:sldId id="278" r:id="rId8"/>
    <p:sldId id="272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8D3"/>
    <a:srgbClr val="0000FF"/>
    <a:srgbClr val="FF33CC"/>
    <a:srgbClr val="339933"/>
    <a:srgbClr val="8DC2FF"/>
    <a:srgbClr val="BDBCD3"/>
    <a:srgbClr val="CFA7FF"/>
    <a:srgbClr val="B0B8DC"/>
    <a:srgbClr val="8F9AC4"/>
    <a:srgbClr val="BCB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10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" y="0"/>
            <a:ext cx="1163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9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592"/>
            <a:ext cx="12192000" cy="71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52F5-938C-450C-9030-380B1BD04F9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828"/>
            <a:ext cx="12192000" cy="71871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49660" y="2760052"/>
            <a:ext cx="38858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项目技术指导</a:t>
            </a:r>
            <a:r>
              <a:rPr lang="zh-CN" alt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：龚老师 吴老师</a:t>
            </a:r>
            <a:endParaRPr lang="zh-CN" altLang="en-US" sz="20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79504" y="2076785"/>
            <a:ext cx="59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gradFill flip="none" rotWithShape="1">
                  <a:gsLst>
                    <a:gs pos="100000">
                      <a:srgbClr val="82ADFE"/>
                    </a:gs>
                    <a:gs pos="72000">
                      <a:srgbClr val="7089E7"/>
                    </a:gs>
                    <a:gs pos="27000">
                      <a:srgbClr val="6C6CB3">
                        <a:lumMod val="29000"/>
                        <a:lumOff val="71000"/>
                      </a:srgbClr>
                    </a:gs>
                    <a:gs pos="1000">
                      <a:srgbClr val="614777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演讲</a:t>
            </a:r>
            <a:r>
              <a:rPr lang="zh-CN" altLang="en-US" sz="3200" b="1" spc="300" dirty="0" smtClean="0">
                <a:gradFill flip="none" rotWithShape="1">
                  <a:gsLst>
                    <a:gs pos="100000">
                      <a:srgbClr val="82ADFE"/>
                    </a:gs>
                    <a:gs pos="72000">
                      <a:srgbClr val="7089E7"/>
                    </a:gs>
                    <a:gs pos="27000">
                      <a:srgbClr val="6C6CB3">
                        <a:lumMod val="29000"/>
                        <a:lumOff val="71000"/>
                      </a:srgbClr>
                    </a:gs>
                    <a:gs pos="1000">
                      <a:srgbClr val="614777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人：高金灯</a:t>
            </a:r>
            <a:endParaRPr lang="zh-CN" altLang="en-US" sz="3200" b="1" spc="300" dirty="0">
              <a:gradFill flip="none" rotWithShape="1">
                <a:gsLst>
                  <a:gs pos="100000">
                    <a:srgbClr val="82ADFE"/>
                  </a:gs>
                  <a:gs pos="72000">
                    <a:srgbClr val="7089E7"/>
                  </a:gs>
                  <a:gs pos="27000">
                    <a:srgbClr val="6C6CB3">
                      <a:lumMod val="29000"/>
                      <a:lumOff val="71000"/>
                    </a:srgbClr>
                  </a:gs>
                  <a:gs pos="1000">
                    <a:srgbClr val="614777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660" y="1054211"/>
            <a:ext cx="749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中国电信网上营业厅</a:t>
            </a:r>
            <a:endParaRPr lang="zh-CN" altLang="en-US" sz="6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09248" y="4465164"/>
            <a:ext cx="4248000" cy="0"/>
          </a:xfrm>
          <a:prstGeom prst="line">
            <a:avLst/>
          </a:prstGeom>
          <a:ln w="28575"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26876" y="4851938"/>
            <a:ext cx="46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班级：</a:t>
            </a:r>
            <a:r>
              <a:rPr lang="en-US" altLang="zh-CN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SC1605</a:t>
            </a:r>
            <a:endParaRPr lang="zh-CN" altLang="en-US" b="1" spc="600" dirty="0">
              <a:solidFill>
                <a:schemeClr val="accent1">
                  <a:lumMod val="40000"/>
                  <a:lumOff val="60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14308" y="2734135"/>
            <a:ext cx="38858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职业发展顾问</a:t>
            </a:r>
            <a:r>
              <a:rPr lang="zh-CN" alt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：魏奉景</a:t>
            </a:r>
            <a:endParaRPr lang="zh-CN" altLang="en-US" sz="20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37056" y="3586190"/>
            <a:ext cx="8762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技术成员</a:t>
            </a:r>
            <a:r>
              <a:rPr lang="zh-CN" altLang="en-US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：高金灯 肖崇勇 郭强 胡李鹏 王川 彭丽玲 李翠亮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80" y="5838693"/>
            <a:ext cx="3462058" cy="848204"/>
          </a:xfrm>
          <a:prstGeom prst="rect">
            <a:avLst/>
          </a:prstGeom>
          <a:effectLst>
            <a:glow rad="241300">
              <a:schemeClr val="accent1">
                <a:lumMod val="40000"/>
                <a:lumOff val="60000"/>
                <a:alpha val="32000"/>
              </a:schemeClr>
            </a:glow>
            <a:reflection endPos="28000" dist="508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" y="-10160"/>
            <a:ext cx="2981325" cy="1152525"/>
          </a:xfrm>
          <a:prstGeom prst="rect">
            <a:avLst/>
          </a:prstGeom>
          <a:noFill/>
          <a:effectLst>
            <a:reflection blurRad="6350" stA="53000" endPos="550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4573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27" grpId="0"/>
      <p:bldP spid="19" grpId="0"/>
      <p:bldP spid="1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332935" y="-56269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876754 w 4904937"/>
              <a:gd name="connsiteY1" fmla="*/ 4449591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0" fmla="*/ 4904937 w 4904937"/>
              <a:gd name="connsiteY0" fmla="*/ 0 h 7024469"/>
              <a:gd name="connsiteX1" fmla="*/ 1158108 w 4904937"/>
              <a:gd name="connsiteY1" fmla="*/ 4702809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7" fmla="*/ 4904937 w 4904937"/>
              <a:gd name="connsiteY7" fmla="*/ 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1158108" y="4702809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2527" y="400039"/>
            <a:ext cx="5706422" cy="12434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8800" i="1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造字工房尚雅体演示版常规体" pitchFamily="50" charset="-122"/>
                <a:cs typeface="Simplified Arabic" panose="02020603050405020304" pitchFamily="18" charset="-78"/>
              </a:rPr>
              <a:t>目 录 </a:t>
            </a:r>
            <a:endParaRPr lang="zh-CN" altLang="en-US" sz="8800" i="1" dirty="0">
              <a:solidFill>
                <a:schemeClr val="bg1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  <a:ea typeface="造字工房尚雅体演示版常规体" pitchFamily="50" charset="-122"/>
              <a:cs typeface="Simplified Arabic" panose="02020603050405020304" pitchFamily="18" charset="-78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600" y="2063707"/>
            <a:ext cx="1213425" cy="1981455"/>
            <a:chOff x="3237457" y="2264412"/>
            <a:chExt cx="1213425" cy="1981455"/>
          </a:xfrm>
        </p:grpSpPr>
        <p:sp>
          <p:nvSpPr>
            <p:cNvPr id="24" name="椭圆 23"/>
            <p:cNvSpPr/>
            <p:nvPr/>
          </p:nvSpPr>
          <p:spPr>
            <a:xfrm>
              <a:off x="3832587" y="319522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237457" y="4173867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378882" y="226441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16632" y="1409391"/>
            <a:ext cx="7456498" cy="1323439"/>
            <a:chOff x="4516632" y="1409391"/>
            <a:chExt cx="7456498" cy="1323439"/>
          </a:xfrm>
        </p:grpSpPr>
        <p:grpSp>
          <p:nvGrpSpPr>
            <p:cNvPr id="16" name="组合 15"/>
            <p:cNvGrpSpPr/>
            <p:nvPr/>
          </p:nvGrpSpPr>
          <p:grpSpPr>
            <a:xfrm>
              <a:off x="5121840" y="1518904"/>
              <a:ext cx="6851290" cy="1077218"/>
              <a:chOff x="2688697" y="1719609"/>
              <a:chExt cx="6851290" cy="107721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688697" y="2282625"/>
                <a:ext cx="1692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7"/>
              <p:cNvSpPr/>
              <p:nvPr/>
            </p:nvSpPr>
            <p:spPr>
              <a:xfrm>
                <a:off x="4394985" y="2298762"/>
                <a:ext cx="3549724" cy="234507"/>
              </a:xfrm>
              <a:custGeom>
                <a:avLst/>
                <a:gdLst>
                  <a:gd name="connsiteX0" fmla="*/ 0 w 3414532"/>
                  <a:gd name="connsiteY0" fmla="*/ 0 h 347241"/>
                  <a:gd name="connsiteX1" fmla="*/ 358815 w 3414532"/>
                  <a:gd name="connsiteY1" fmla="*/ 347241 h 347241"/>
                  <a:gd name="connsiteX2" fmla="*/ 3391382 w 3414532"/>
                  <a:gd name="connsiteY2" fmla="*/ 347241 h 347241"/>
                  <a:gd name="connsiteX3" fmla="*/ 3414532 w 3414532"/>
                  <a:gd name="connsiteY3" fmla="*/ 335666 h 347241"/>
                  <a:gd name="connsiteX0" fmla="*/ 0 w 3251647"/>
                  <a:gd name="connsiteY0" fmla="*/ 0 h 326233"/>
                  <a:gd name="connsiteX1" fmla="*/ 195930 w 3251647"/>
                  <a:gd name="connsiteY1" fmla="*/ 326233 h 326233"/>
                  <a:gd name="connsiteX2" fmla="*/ 3228497 w 3251647"/>
                  <a:gd name="connsiteY2" fmla="*/ 326233 h 326233"/>
                  <a:gd name="connsiteX3" fmla="*/ 3251647 w 3251647"/>
                  <a:gd name="connsiteY3" fmla="*/ 314658 h 326233"/>
                  <a:gd name="connsiteX0" fmla="*/ 0 w 3196749"/>
                  <a:gd name="connsiteY0" fmla="*/ 0 h 245132"/>
                  <a:gd name="connsiteX1" fmla="*/ 141032 w 3196749"/>
                  <a:gd name="connsiteY1" fmla="*/ 245132 h 245132"/>
                  <a:gd name="connsiteX2" fmla="*/ 3173599 w 3196749"/>
                  <a:gd name="connsiteY2" fmla="*/ 245132 h 245132"/>
                  <a:gd name="connsiteX3" fmla="*/ 3196749 w 3196749"/>
                  <a:gd name="connsiteY3" fmla="*/ 233557 h 24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6749" h="245132">
                    <a:moveTo>
                      <a:pt x="0" y="0"/>
                    </a:moveTo>
                    <a:lnTo>
                      <a:pt x="141032" y="245132"/>
                    </a:lnTo>
                    <a:lnTo>
                      <a:pt x="3173599" y="245132"/>
                    </a:lnTo>
                    <a:lnTo>
                      <a:pt x="3196749" y="233557"/>
                    </a:lnTo>
                  </a:path>
                </a:pathLst>
              </a:custGeom>
              <a:noFill/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  <a:latin typeface="Code Light" panose="020B0604020202020204" pitchFamily="50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567307" y="1971734"/>
                <a:ext cx="995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226458" y="1719609"/>
                <a:ext cx="431352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项目介绍</a:t>
                </a:r>
              </a:p>
              <a:p>
                <a:endParaRPr lang="zh-CN" altLang="en-US" sz="2000" dirty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516632" y="1409391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23045" y="2361269"/>
            <a:ext cx="6034227" cy="1323439"/>
            <a:chOff x="3823045" y="2361269"/>
            <a:chExt cx="6034227" cy="1323439"/>
          </a:xfrm>
        </p:grpSpPr>
        <p:sp>
          <p:nvSpPr>
            <p:cNvPr id="25" name="任意多边形 24"/>
            <p:cNvSpPr/>
            <p:nvPr/>
          </p:nvSpPr>
          <p:spPr>
            <a:xfrm>
              <a:off x="6307548" y="3041490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79870" y="27144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02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598888" y="3030520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823045" y="2361269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45571" y="3386783"/>
            <a:ext cx="6004922" cy="1323439"/>
            <a:chOff x="3245571" y="3386783"/>
            <a:chExt cx="6004922" cy="1323439"/>
          </a:xfrm>
        </p:grpSpPr>
        <p:sp>
          <p:nvSpPr>
            <p:cNvPr id="32" name="任意多边形 31"/>
            <p:cNvSpPr/>
            <p:nvPr/>
          </p:nvSpPr>
          <p:spPr>
            <a:xfrm>
              <a:off x="5700769" y="4023473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73091" y="3714461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03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992109" y="4012503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245571" y="3386783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29648" y="4411284"/>
            <a:ext cx="6004922" cy="1323439"/>
            <a:chOff x="2429648" y="4411284"/>
            <a:chExt cx="6004922" cy="1323439"/>
          </a:xfrm>
        </p:grpSpPr>
        <p:sp>
          <p:nvSpPr>
            <p:cNvPr id="50" name="任意多边形 49"/>
            <p:cNvSpPr/>
            <p:nvPr/>
          </p:nvSpPr>
          <p:spPr>
            <a:xfrm>
              <a:off x="4884846" y="5047974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57168" y="47389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04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176186" y="5037004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29648" y="4411284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4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36345" y="4998926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7122361" y="2437463"/>
            <a:ext cx="4313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结构</a:t>
            </a:r>
            <a:r>
              <a:rPr lang="zh-CN" alt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endParaRPr lang="zh-CN" alt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effectLst/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79870" y="3424023"/>
            <a:ext cx="4313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功能详解</a:t>
            </a:r>
            <a:endParaRPr lang="zh-CN" alt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effectLst/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684109" y="4466847"/>
            <a:ext cx="4313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个人心得</a:t>
            </a:r>
            <a:endParaRPr lang="zh-CN" alt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effectLst/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80" y="5838693"/>
            <a:ext cx="3462058" cy="848204"/>
          </a:xfrm>
          <a:prstGeom prst="rect">
            <a:avLst/>
          </a:prstGeom>
          <a:effectLst>
            <a:glow rad="241300">
              <a:schemeClr val="accent1">
                <a:lumMod val="40000"/>
                <a:lumOff val="60000"/>
                <a:alpha val="32000"/>
              </a:schemeClr>
            </a:glow>
            <a:reflection endPos="2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270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676000" y="-62437"/>
            <a:ext cx="6840000" cy="6840000"/>
          </a:xfrm>
          <a:prstGeom prst="diamond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666000" y="927563"/>
            <a:ext cx="4860000" cy="4860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506000" y="-1232437"/>
            <a:ext cx="9180000" cy="9180000"/>
          </a:xfrm>
          <a:prstGeom prst="diamond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336000" y="-2402437"/>
            <a:ext cx="11520000" cy="11520000"/>
          </a:xfrm>
          <a:prstGeom prst="diamond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-731226" y="-3599476"/>
            <a:ext cx="13860000" cy="13860000"/>
          </a:xfrm>
          <a:prstGeom prst="diamond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-3756796" y="-6423796"/>
            <a:ext cx="19705592" cy="19705592"/>
          </a:xfrm>
          <a:prstGeom prst="diamond">
            <a:avLst/>
          </a:prstGeom>
          <a:noFill/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445719" y="825963"/>
            <a:ext cx="77771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椭圆 14"/>
          <p:cNvSpPr>
            <a:spLocks noChangeArrowheads="1"/>
          </p:cNvSpPr>
          <p:nvPr/>
        </p:nvSpPr>
        <p:spPr bwMode="auto">
          <a:xfrm>
            <a:off x="2848325" y="5027282"/>
            <a:ext cx="6429375" cy="1412875"/>
          </a:xfrm>
          <a:prstGeom prst="ellipse">
            <a:avLst/>
          </a:prstGeom>
          <a:solidFill>
            <a:srgbClr val="FFFFFF">
              <a:alpha val="81000"/>
            </a:srgbClr>
          </a:solidFill>
          <a:ln w="25400">
            <a:solidFill>
              <a:srgbClr val="BCBCBC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	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中国电信网上营业厅</a:t>
            </a:r>
            <a:endParaRPr lang="zh-CN" altLang="en-US" sz="2800" b="1" i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弧形箭头 15"/>
          <p:cNvSpPr>
            <a:spLocks noChangeArrowheads="1"/>
          </p:cNvSpPr>
          <p:nvPr/>
        </p:nvSpPr>
        <p:spPr bwMode="auto">
          <a:xfrm>
            <a:off x="2934468" y="3513595"/>
            <a:ext cx="731838" cy="1857375"/>
          </a:xfrm>
          <a:prstGeom prst="curvedRightArrow">
            <a:avLst>
              <a:gd name="adj1" fmla="val 18670"/>
              <a:gd name="adj2" fmla="val 49995"/>
              <a:gd name="adj3" fmla="val 25000"/>
            </a:avLst>
          </a:prstGeom>
          <a:solidFill>
            <a:srgbClr val="FFFFFF">
              <a:alpha val="54000"/>
            </a:srgbClr>
          </a:solidFill>
          <a:ln w="25400">
            <a:solidFill>
              <a:srgbClr val="BCBCBC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右弧形箭头 16"/>
          <p:cNvSpPr>
            <a:spLocks noChangeArrowheads="1"/>
          </p:cNvSpPr>
          <p:nvPr/>
        </p:nvSpPr>
        <p:spPr bwMode="auto">
          <a:xfrm>
            <a:off x="8587167" y="3357563"/>
            <a:ext cx="731837" cy="2071688"/>
          </a:xfrm>
          <a:prstGeom prst="curvedLeftArrow">
            <a:avLst>
              <a:gd name="adj1" fmla="val 24992"/>
              <a:gd name="adj2" fmla="val 49998"/>
              <a:gd name="adj3" fmla="val 30389"/>
            </a:avLst>
          </a:prstGeom>
          <a:solidFill>
            <a:srgbClr val="FFFFFF">
              <a:alpha val="54000"/>
            </a:srgbClr>
          </a:solidFill>
          <a:ln w="25400">
            <a:solidFill>
              <a:srgbClr val="BCBCBC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55718" y="-141426"/>
            <a:ext cx="4313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 目 介 绍</a:t>
            </a:r>
            <a:endParaRPr lang="zh-CN" altLang="en-US" sz="4400" b="1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effectLst/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8" name="同侧圆角矩形 7"/>
          <p:cNvSpPr/>
          <p:nvPr/>
        </p:nvSpPr>
        <p:spPr>
          <a:xfrm>
            <a:off x="3112952" y="1597275"/>
            <a:ext cx="6442699" cy="1087852"/>
          </a:xfrm>
          <a:prstGeom prst="round2Same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DIV+CSS</a:t>
            </a:r>
            <a:endParaRPr lang="zh-CN" altLang="en-US" sz="48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594080" y="2714634"/>
            <a:ext cx="1056640" cy="2294352"/>
          </a:xfrm>
          <a:prstGeom prst="downArrow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制作网页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对角圆角矩形 31"/>
          <p:cNvSpPr/>
          <p:nvPr/>
        </p:nvSpPr>
        <p:spPr>
          <a:xfrm>
            <a:off x="3677107" y="2886561"/>
            <a:ext cx="2033466" cy="1039396"/>
          </a:xfrm>
          <a:prstGeom prst="round2Diag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B0F0"/>
                </a:solidFill>
                <a:latin typeface="Bradley Hand ITC" panose="03070402050302030203" pitchFamily="66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角圆角矩形 32"/>
          <p:cNvSpPr/>
          <p:nvPr/>
        </p:nvSpPr>
        <p:spPr>
          <a:xfrm>
            <a:off x="6532037" y="2875823"/>
            <a:ext cx="2033466" cy="1039396"/>
          </a:xfrm>
          <a:prstGeom prst="round2Diag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B0F0"/>
                </a:solidFill>
                <a:latin typeface="Bradley Hand ITC" panose="03070402050302030203" pitchFamily="66" charset="0"/>
                <a:ea typeface="Segoe UI Emoji" panose="020B0502040204020203" pitchFamily="34" charset="0"/>
              </a:rPr>
              <a:t>JQuery</a:t>
            </a:r>
          </a:p>
          <a:p>
            <a:pPr algn="ctr"/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98953" y="883139"/>
            <a:ext cx="431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主要技术应用：</a:t>
            </a:r>
            <a:endParaRPr lang="zh-CN" altLang="en-US" sz="28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effectLst/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9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2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6" grpId="0" animBg="1"/>
      <p:bldP spid="21" grpId="0" bldLvl="0" animBg="1" autoUpdateAnimBg="0"/>
      <p:bldP spid="22" grpId="0" bldLvl="0" animBg="1" autoUpdateAnimBg="0"/>
      <p:bldP spid="23" grpId="0" animBg="1"/>
      <p:bldP spid="30" grpId="0"/>
      <p:bldP spid="8" grpId="0" animBg="1"/>
      <p:bldP spid="9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00909" y="996617"/>
            <a:ext cx="11765217" cy="557750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423386" y="-40640"/>
            <a:ext cx="4313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 构 分 析</a:t>
            </a:r>
            <a:endParaRPr lang="zh-CN" altLang="en-US" sz="4400" b="1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effectLst/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77920" y="956655"/>
            <a:ext cx="5058995" cy="55775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53753" y="1054661"/>
            <a:ext cx="4919762" cy="141062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zh-CN" altLang="en-US" sz="4800" dirty="0">
              <a:solidFill>
                <a:srgbClr val="8DC2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59251" y="2165438"/>
            <a:ext cx="4914264" cy="880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36194" y="1244004"/>
            <a:ext cx="4754880" cy="398534"/>
          </a:xfrm>
          <a:prstGeom prst="rect">
            <a:avLst/>
          </a:prstGeom>
          <a:solidFill>
            <a:srgbClr val="6EE8D3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53839" y="2544588"/>
            <a:ext cx="4348481" cy="14325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61377" y="2617534"/>
            <a:ext cx="629920" cy="1246810"/>
          </a:xfrm>
          <a:prstGeom prst="rect">
            <a:avLst/>
          </a:prstGeom>
          <a:solidFill>
            <a:srgbClr val="92D050"/>
          </a:solidFill>
          <a:ln w="28575">
            <a:solidFill>
              <a:srgbClr val="8D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级联菜单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9002" y="2617534"/>
            <a:ext cx="629920" cy="1246810"/>
          </a:xfrm>
          <a:prstGeom prst="rect">
            <a:avLst/>
          </a:prstGeom>
          <a:solidFill>
            <a:srgbClr val="92D050"/>
          </a:solidFill>
          <a:ln w="28575">
            <a:solidFill>
              <a:srgbClr val="8DC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53839" y="4056449"/>
            <a:ext cx="4348481" cy="708591"/>
          </a:xfrm>
          <a:prstGeom prst="rect">
            <a:avLst/>
          </a:prstGeom>
          <a:solidFill>
            <a:schemeClr val="bg1"/>
          </a:solidFill>
          <a:ln w="38100">
            <a:solidFill>
              <a:srgbClr val="BDBC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</a:rPr>
              <a:t>图片滑动效果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53839" y="4844340"/>
            <a:ext cx="4348481" cy="1109419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静态代码块部分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53839" y="6009639"/>
            <a:ext cx="4348481" cy="43572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90242" y="1250907"/>
            <a:ext cx="2682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头部广告窗帘效果</a:t>
            </a:r>
            <a:endParaRPr lang="zh-CN" altLang="en-US" spc="600" dirty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27710" y="2154673"/>
            <a:ext cx="2682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头部导航栏</a:t>
            </a:r>
            <a:endParaRPr lang="zh-CN" altLang="en-US" sz="1600" spc="600" dirty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76337" y="3076202"/>
            <a:ext cx="26826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图片轮播效果</a:t>
            </a:r>
            <a:endParaRPr lang="zh-CN" altLang="en-US" spc="600" dirty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42960" y="5852159"/>
            <a:ext cx="230555" cy="50208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顶部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47" idx="3"/>
          </p:cNvCxnSpPr>
          <p:nvPr/>
        </p:nvCxnSpPr>
        <p:spPr>
          <a:xfrm flipV="1">
            <a:off x="8673515" y="5852159"/>
            <a:ext cx="480645" cy="25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04070" y="5601117"/>
            <a:ext cx="1337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EE8D3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锚链接</a:t>
            </a:r>
            <a:endParaRPr lang="zh-CN" altLang="en-US" sz="2000" spc="600" dirty="0">
              <a:solidFill>
                <a:srgbClr val="6EE8D3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00" y="6110061"/>
            <a:ext cx="3299723" cy="848204"/>
          </a:xfrm>
          <a:prstGeom prst="rect">
            <a:avLst/>
          </a:prstGeom>
          <a:effectLst>
            <a:glow rad="241300">
              <a:schemeClr val="accent1">
                <a:lumMod val="40000"/>
                <a:lumOff val="60000"/>
                <a:alpha val="32000"/>
              </a:schemeClr>
            </a:glow>
            <a:reflection endPos="28000" dist="50800" dir="5400000" sy="-100000" algn="bl" rotWithShape="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" y="-10160"/>
            <a:ext cx="2981325" cy="1152525"/>
          </a:xfrm>
          <a:prstGeom prst="rect">
            <a:avLst/>
          </a:prstGeom>
          <a:noFill/>
          <a:effectLst>
            <a:reflection blurRad="6350" stA="53000" endPos="550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506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5" grpId="0" animBg="1"/>
      <p:bldP spid="24" grpId="0" animBg="1"/>
      <p:bldP spid="25" grpId="0" animBg="1"/>
      <p:bldP spid="26" grpId="0" animBg="1"/>
      <p:bldP spid="32" grpId="0" animBg="1"/>
      <p:bldP spid="27" grpId="0" animBg="1"/>
      <p:bldP spid="33" grpId="0" animBg="1"/>
      <p:bldP spid="34" grpId="0" animBg="1"/>
      <p:bldP spid="41" grpId="0"/>
      <p:bldP spid="45" grpId="0"/>
      <p:bldP spid="46" grpId="0"/>
      <p:bldP spid="47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58665" y="878432"/>
            <a:ext cx="11765217" cy="557750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1058780"/>
            <a:ext cx="5912125" cy="59121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503300" y="65443"/>
            <a:ext cx="3462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 能 详 解</a:t>
            </a:r>
            <a:endParaRPr lang="zh-CN" altLang="en-US" sz="4400" b="1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31" y="2974206"/>
            <a:ext cx="4071487" cy="2560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35" y="2974206"/>
            <a:ext cx="3257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5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0032" y="-171504"/>
            <a:ext cx="615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HTML </a:t>
            </a:r>
            <a:r>
              <a:rPr lang="zh-CN" altLang="en-US" sz="2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代码：</a:t>
            </a:r>
            <a:endParaRPr lang="zh-CN" altLang="en-US" sz="2400" b="1" dirty="0">
              <a:solidFill>
                <a:srgbClr val="6EE8D3"/>
              </a:solidFill>
              <a:latin typeface="Code Bold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43" y="988496"/>
            <a:ext cx="3257550" cy="28384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817485" y="988496"/>
            <a:ext cx="3301466" cy="283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980916" y="227156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37139" y="2407721"/>
            <a:ext cx="142608" cy="2103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48188" y="1421634"/>
            <a:ext cx="6525929" cy="232931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8" y="751826"/>
            <a:ext cx="6610350" cy="5943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23721" y="1537137"/>
            <a:ext cx="2807339" cy="20983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00023" y="4496754"/>
            <a:ext cx="48222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红色：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</a:t>
            </a:r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pic_list_1</a:t>
            </a:r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的大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div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蓝色：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标签</a:t>
            </a:r>
            <a:endParaRPr lang="en-US" altLang="zh-CN" sz="2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黑色：有隐藏滚动条的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div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绿色：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</a:t>
            </a:r>
            <a:r>
              <a:rPr lang="zh-CN" altLang="en-US" sz="2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内容</a:t>
            </a:r>
            <a:endParaRPr lang="en-US" altLang="zh-CN" sz="2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926997" y="2375939"/>
            <a:ext cx="142608" cy="2103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4" grpId="0" animBg="1"/>
      <p:bldP spid="7" grpId="0" animBg="1"/>
      <p:bldP spid="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0" y="-248506"/>
            <a:ext cx="615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JavaScript </a:t>
            </a:r>
            <a:r>
              <a:rPr lang="zh-CN" altLang="en-US" sz="2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代码：</a:t>
            </a:r>
            <a:endParaRPr lang="zh-CN" altLang="en-US" sz="2400" b="1" dirty="0">
              <a:solidFill>
                <a:srgbClr val="6EE8D3"/>
              </a:solidFill>
              <a:latin typeface="Code Bold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80916" y="227156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" y="519764"/>
            <a:ext cx="10449402" cy="6338236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51535" y="1953928"/>
            <a:ext cx="4326343" cy="9625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54880" y="1655545"/>
            <a:ext cx="558265" cy="31763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13145" y="1414252"/>
            <a:ext cx="260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启动向右滑动定时器</a:t>
            </a:r>
            <a:endParaRPr lang="zh-CN" altLang="en-US" sz="2000" b="1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2762" y="3198522"/>
            <a:ext cx="4995512" cy="5938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438274" y="2812027"/>
            <a:ext cx="481264" cy="384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42535" y="2178573"/>
            <a:ext cx="41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ul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获取隐藏滚动条的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div</a:t>
            </a:r>
          </a:p>
          <a:p>
            <a:r>
              <a:rPr lang="en-US" altLang="zh-CN" sz="2000" dirty="0" err="1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lic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显示出来的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li,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总共有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dirty="0" smtClean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 err="1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wid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获取每个</a:t>
            </a:r>
            <a:r>
              <a:rPr lang="en-US" altLang="zh-CN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</a:t>
            </a:r>
            <a:r>
              <a:rPr lang="zh-CN" altLang="en-US" sz="2000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的宽度</a:t>
            </a:r>
            <a:endParaRPr lang="zh-CN" altLang="en-US" sz="2000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19764" y="3761071"/>
            <a:ext cx="3676850" cy="20044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187685" y="2812027"/>
            <a:ext cx="818147" cy="100102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05330" y="1905338"/>
            <a:ext cx="404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</a:t>
            </a:r>
            <a:r>
              <a:rPr lang="en-US" altLang="zh-CN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0.01</a:t>
            </a:r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秒调用该函数，每次滚动条移动</a:t>
            </a:r>
            <a:r>
              <a:rPr lang="en-US" altLang="zh-CN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14px,</a:t>
            </a:r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直到移动了</a:t>
            </a:r>
            <a:r>
              <a:rPr lang="en-US" altLang="zh-CN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224px</a:t>
            </a:r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时，也就是</a:t>
            </a:r>
            <a:r>
              <a:rPr lang="en-US" altLang="zh-CN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</a:t>
            </a:r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等于</a:t>
            </a:r>
            <a:r>
              <a:rPr lang="en-US" altLang="zh-CN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224px</a:t>
            </a:r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时，清除该定时器，</a:t>
            </a:r>
            <a:r>
              <a:rPr lang="en-US" altLang="zh-CN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</a:t>
            </a:r>
            <a:r>
              <a:rPr lang="zh-CN" altLang="en-US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初始化零</a:t>
            </a:r>
            <a:r>
              <a:rPr lang="zh-CN" altLang="en-US" dirty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87141" y="5688531"/>
            <a:ext cx="3339966" cy="9817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973174" y="6054291"/>
            <a:ext cx="673769" cy="12512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96758" y="5950258"/>
            <a:ext cx="301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当滚动条移动到最后一个</a:t>
            </a:r>
            <a:r>
              <a:rPr lang="en-US" altLang="zh-CN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</a:t>
            </a:r>
            <a:r>
              <a:rPr lang="zh-CN" altLang="en-US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时，初始化零，函数结束。</a:t>
            </a:r>
            <a:endParaRPr lang="zh-CN" altLang="en-US" b="1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6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4" grpId="1" animBg="1"/>
      <p:bldP spid="14" grpId="0"/>
      <p:bldP spid="14" grpId="1"/>
      <p:bldP spid="15" grpId="0" animBg="1"/>
      <p:bldP spid="15" grpId="1" animBg="1"/>
      <p:bldP spid="18" grpId="0"/>
      <p:bldP spid="18" grpId="1"/>
      <p:bldP spid="19" grpId="0" animBg="1"/>
      <p:bldP spid="19" grpId="1" animBg="1"/>
      <p:bldP spid="22" grpId="0"/>
      <p:bldP spid="22" grpId="1"/>
      <p:bldP spid="23" grpId="0" animBg="1"/>
      <p:bldP spid="23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5402123" y="1419735"/>
            <a:ext cx="7534264" cy="438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/>
          </a:p>
        </p:txBody>
      </p:sp>
      <p:sp>
        <p:nvSpPr>
          <p:cNvPr id="134" name="文本框 133"/>
          <p:cNvSpPr txBox="1"/>
          <p:nvPr/>
        </p:nvSpPr>
        <p:spPr>
          <a:xfrm>
            <a:off x="4503300" y="65443"/>
            <a:ext cx="3462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6EE8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 人 心 得</a:t>
            </a:r>
            <a:endParaRPr lang="zh-CN" altLang="en-US" sz="4400" b="1" dirty="0">
              <a:solidFill>
                <a:srgbClr val="6EE8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Personal insight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31378" y="1619492"/>
            <a:ext cx="7274839" cy="944874"/>
            <a:chOff x="2731378" y="1592615"/>
            <a:chExt cx="7274839" cy="9448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31378" y="1592615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0" b="0" i="0" u="none" strike="noStrike" cap="none" normalizeH="0" baseline="0" dirty="0" smtClean="0">
                  <a:ln>
                    <a:noFill/>
                  </a:ln>
                  <a:solidFill>
                    <a:srgbClr val="94B6FE"/>
                  </a:solidFill>
                  <a:effectLst/>
                  <a:latin typeface="Tw Cen MT" panose="020B0602020104020603" pitchFamily="34" charset="0"/>
                  <a:ea typeface="造字工房尚雅体演示版常规体" pitchFamily="50" charset="-122"/>
                </a:rPr>
                <a:t>01</a:t>
              </a:r>
              <a:endPara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94B6FE"/>
                </a:solidFill>
                <a:effectLst/>
                <a:latin typeface="Tw Cen MT" panose="020B0602020104020603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090535" y="1811806"/>
              <a:ext cx="4784191" cy="605519"/>
            </a:xfrm>
            <a:prstGeom prst="rect">
              <a:avLst/>
            </a:pr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811072" y="1817023"/>
              <a:ext cx="92872" cy="605519"/>
            </a:xfrm>
            <a:prstGeom prst="rect">
              <a:avLst/>
            </a:pr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242520" y="1756426"/>
              <a:ext cx="47636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要</a:t>
              </a: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学会举一反三，优化自己的代码，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减</a:t>
              </a:r>
              <a:endPara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少</a:t>
              </a: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代码量。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30594" y="1691641"/>
              <a:ext cx="845848" cy="845848"/>
              <a:chOff x="4064422" y="1691641"/>
              <a:chExt cx="845848" cy="84584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4064422" y="1691641"/>
                <a:ext cx="845848" cy="845848"/>
              </a:xfrm>
              <a:prstGeom prst="ellipse">
                <a:avLst/>
              </a:prstGeom>
              <a:solidFill>
                <a:srgbClr val="94B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KSO_Shape"/>
              <p:cNvSpPr>
                <a:spLocks/>
              </p:cNvSpPr>
              <p:nvPr/>
            </p:nvSpPr>
            <p:spPr bwMode="auto">
              <a:xfrm>
                <a:off x="4267109" y="1804339"/>
                <a:ext cx="483558" cy="553692"/>
              </a:xfrm>
              <a:custGeom>
                <a:avLst/>
                <a:gdLst>
                  <a:gd name="T0" fmla="*/ 2809875 w 4627563"/>
                  <a:gd name="T1" fmla="*/ 4811712 h 5299074"/>
                  <a:gd name="T2" fmla="*/ 2745224 w 4627563"/>
                  <a:gd name="T3" fmla="*/ 4870449 h 5299074"/>
                  <a:gd name="T4" fmla="*/ 2693583 w 4627563"/>
                  <a:gd name="T5" fmla="*/ 4799805 h 5299074"/>
                  <a:gd name="T6" fmla="*/ 3054173 w 4627563"/>
                  <a:gd name="T7" fmla="*/ 4245768 h 5299074"/>
                  <a:gd name="T8" fmla="*/ 3143251 w 4627563"/>
                  <a:gd name="T9" fmla="*/ 4339034 h 5299074"/>
                  <a:gd name="T10" fmla="*/ 3063717 w 4627563"/>
                  <a:gd name="T11" fmla="*/ 4441428 h 5299074"/>
                  <a:gd name="T12" fmla="*/ 2956345 w 4627563"/>
                  <a:gd name="T13" fmla="*/ 4391421 h 5299074"/>
                  <a:gd name="T14" fmla="*/ 2973843 w 4627563"/>
                  <a:gd name="T15" fmla="*/ 4273946 h 5299074"/>
                  <a:gd name="T16" fmla="*/ 3313113 w 4627563"/>
                  <a:gd name="T17" fmla="*/ 3781821 h 5299074"/>
                  <a:gd name="T18" fmla="*/ 3390107 w 4627563"/>
                  <a:gd name="T19" fmla="*/ 3842543 h 5299074"/>
                  <a:gd name="T20" fmla="*/ 3397647 w 4627563"/>
                  <a:gd name="T21" fmla="*/ 3943746 h 5299074"/>
                  <a:gd name="T22" fmla="*/ 3329782 w 4627563"/>
                  <a:gd name="T23" fmla="*/ 4014787 h 5299074"/>
                  <a:gd name="T24" fmla="*/ 3228578 w 4627563"/>
                  <a:gd name="T25" fmla="*/ 4012009 h 5299074"/>
                  <a:gd name="T26" fmla="*/ 3164681 w 4627563"/>
                  <a:gd name="T27" fmla="*/ 3937793 h 5299074"/>
                  <a:gd name="T28" fmla="*/ 3176984 w 4627563"/>
                  <a:gd name="T29" fmla="*/ 3837781 h 5299074"/>
                  <a:gd name="T30" fmla="*/ 3257153 w 4627563"/>
                  <a:gd name="T31" fmla="*/ 3780631 h 5299074"/>
                  <a:gd name="T32" fmla="*/ 2749233 w 4627563"/>
                  <a:gd name="T33" fmla="*/ 3662481 h 5299074"/>
                  <a:gd name="T34" fmla="*/ 2837260 w 4627563"/>
                  <a:gd name="T35" fmla="*/ 3818473 h 5299074"/>
                  <a:gd name="T36" fmla="*/ 2780558 w 4627563"/>
                  <a:gd name="T37" fmla="*/ 3991178 h 5299074"/>
                  <a:gd name="T38" fmla="*/ 2616002 w 4627563"/>
                  <a:gd name="T39" fmla="*/ 4064000 h 5299074"/>
                  <a:gd name="T40" fmla="*/ 2451446 w 4627563"/>
                  <a:gd name="T41" fmla="*/ 3991178 h 5299074"/>
                  <a:gd name="T42" fmla="*/ 2395140 w 4627563"/>
                  <a:gd name="T43" fmla="*/ 3818473 h 5299074"/>
                  <a:gd name="T44" fmla="*/ 2483167 w 4627563"/>
                  <a:gd name="T45" fmla="*/ 3662481 h 5299074"/>
                  <a:gd name="T46" fmla="*/ 2204869 w 4627563"/>
                  <a:gd name="T47" fmla="*/ 3415897 h 5299074"/>
                  <a:gd name="T48" fmla="*/ 2282395 w 4627563"/>
                  <a:gd name="T49" fmla="*/ 3464853 h 5299074"/>
                  <a:gd name="T50" fmla="*/ 2298297 w 4627563"/>
                  <a:gd name="T51" fmla="*/ 3556447 h 5299074"/>
                  <a:gd name="T52" fmla="*/ 2241843 w 4627563"/>
                  <a:gd name="T53" fmla="*/ 3627907 h 5299074"/>
                  <a:gd name="T54" fmla="*/ 2148415 w 4627563"/>
                  <a:gd name="T55" fmla="*/ 3634619 h 5299074"/>
                  <a:gd name="T56" fmla="*/ 2082419 w 4627563"/>
                  <a:gd name="T57" fmla="*/ 3572634 h 5299074"/>
                  <a:gd name="T58" fmla="*/ 2084805 w 4627563"/>
                  <a:gd name="T59" fmla="*/ 3479065 h 5299074"/>
                  <a:gd name="T60" fmla="*/ 2153583 w 4627563"/>
                  <a:gd name="T61" fmla="*/ 3419845 h 5299074"/>
                  <a:gd name="T62" fmla="*/ 2956426 w 4627563"/>
                  <a:gd name="T63" fmla="*/ 3238079 h 5299074"/>
                  <a:gd name="T64" fmla="*/ 3038085 w 4627563"/>
                  <a:gd name="T65" fmla="*/ 3342332 h 5299074"/>
                  <a:gd name="T66" fmla="*/ 3015093 w 4627563"/>
                  <a:gd name="T67" fmla="*/ 3476712 h 5299074"/>
                  <a:gd name="T68" fmla="*/ 2902515 w 4627563"/>
                  <a:gd name="T69" fmla="*/ 3548065 h 5299074"/>
                  <a:gd name="T70" fmla="*/ 2771703 w 4627563"/>
                  <a:gd name="T71" fmla="*/ 3511992 h 5299074"/>
                  <a:gd name="T72" fmla="*/ 2711450 w 4627563"/>
                  <a:gd name="T73" fmla="*/ 3392675 h 5299074"/>
                  <a:gd name="T74" fmla="*/ 2760207 w 4627563"/>
                  <a:gd name="T75" fmla="*/ 3266620 h 5299074"/>
                  <a:gd name="T76" fmla="*/ 1341242 w 4627563"/>
                  <a:gd name="T77" fmla="*/ 3000374 h 5299074"/>
                  <a:gd name="T78" fmla="*/ 403620 w 4627563"/>
                  <a:gd name="T79" fmla="*/ 4688870 h 5299074"/>
                  <a:gd name="T80" fmla="*/ 498850 w 4627563"/>
                  <a:gd name="T81" fmla="*/ 4903704 h 5299074"/>
                  <a:gd name="T82" fmla="*/ 4005310 w 4627563"/>
                  <a:gd name="T83" fmla="*/ 5016085 h 5299074"/>
                  <a:gd name="T84" fmla="*/ 4184661 w 4627563"/>
                  <a:gd name="T85" fmla="*/ 4815944 h 5299074"/>
                  <a:gd name="T86" fmla="*/ 4235053 w 4627563"/>
                  <a:gd name="T87" fmla="*/ 4552265 h 5299074"/>
                  <a:gd name="T88" fmla="*/ 3271841 w 4627563"/>
                  <a:gd name="T89" fmla="*/ 3015685 h 5299074"/>
                  <a:gd name="T90" fmla="*/ 2892903 w 4627563"/>
                  <a:gd name="T91" fmla="*/ 3076933 h 5299074"/>
                  <a:gd name="T92" fmla="*/ 1694982 w 4627563"/>
                  <a:gd name="T93" fmla="*/ 3074149 h 5299074"/>
                  <a:gd name="T94" fmla="*/ 1349374 w 4627563"/>
                  <a:gd name="T95" fmla="*/ 3013299 h 5299074"/>
                  <a:gd name="T96" fmla="*/ 2995870 w 4627563"/>
                  <a:gd name="T97" fmla="*/ 46427 h 5299074"/>
                  <a:gd name="T98" fmla="*/ 3112958 w 4627563"/>
                  <a:gd name="T99" fmla="*/ 207534 h 5299074"/>
                  <a:gd name="T100" fmla="*/ 3105417 w 4627563"/>
                  <a:gd name="T101" fmla="*/ 379356 h 5299074"/>
                  <a:gd name="T102" fmla="*/ 4604543 w 4627563"/>
                  <a:gd name="T103" fmla="*/ 4495920 h 5299074"/>
                  <a:gd name="T104" fmla="*/ 4621213 w 4627563"/>
                  <a:gd name="T105" fmla="*/ 4792341 h 5299074"/>
                  <a:gd name="T106" fmla="*/ 4525161 w 4627563"/>
                  <a:gd name="T107" fmla="*/ 5066144 h 5299074"/>
                  <a:gd name="T108" fmla="*/ 4255659 w 4627563"/>
                  <a:gd name="T109" fmla="*/ 5299074 h 5299074"/>
                  <a:gd name="T110" fmla="*/ 113119 w 4627563"/>
                  <a:gd name="T111" fmla="*/ 5082016 h 5299074"/>
                  <a:gd name="T112" fmla="*/ 8335 w 4627563"/>
                  <a:gd name="T113" fmla="*/ 4807817 h 5299074"/>
                  <a:gd name="T114" fmla="*/ 20640 w 4627563"/>
                  <a:gd name="T115" fmla="*/ 4504649 h 5299074"/>
                  <a:gd name="T116" fmla="*/ 1525322 w 4627563"/>
                  <a:gd name="T117" fmla="*/ 390466 h 5299074"/>
                  <a:gd name="T118" fmla="*/ 1512224 w 4627563"/>
                  <a:gd name="T119" fmla="*/ 217058 h 5299074"/>
                  <a:gd name="T120" fmla="*/ 1623358 w 4627563"/>
                  <a:gd name="T121" fmla="*/ 52776 h 5299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27563" h="5299074">
                    <a:moveTo>
                      <a:pt x="2751137" y="4752974"/>
                    </a:moveTo>
                    <a:lnTo>
                      <a:pt x="2757445" y="4753371"/>
                    </a:lnTo>
                    <a:lnTo>
                      <a:pt x="2762964" y="4754165"/>
                    </a:lnTo>
                    <a:lnTo>
                      <a:pt x="2768483" y="4755355"/>
                    </a:lnTo>
                    <a:lnTo>
                      <a:pt x="2774002" y="4757340"/>
                    </a:lnTo>
                    <a:lnTo>
                      <a:pt x="2779127" y="4760118"/>
                    </a:lnTo>
                    <a:lnTo>
                      <a:pt x="2783857" y="4762896"/>
                    </a:lnTo>
                    <a:lnTo>
                      <a:pt x="2788193" y="4766071"/>
                    </a:lnTo>
                    <a:lnTo>
                      <a:pt x="2792530" y="4770040"/>
                    </a:lnTo>
                    <a:lnTo>
                      <a:pt x="2796472" y="4774009"/>
                    </a:lnTo>
                    <a:lnTo>
                      <a:pt x="2800020" y="4778771"/>
                    </a:lnTo>
                    <a:lnTo>
                      <a:pt x="2802779" y="4783534"/>
                    </a:lnTo>
                    <a:lnTo>
                      <a:pt x="2805144" y="4788693"/>
                    </a:lnTo>
                    <a:lnTo>
                      <a:pt x="2807116" y="4793852"/>
                    </a:lnTo>
                    <a:lnTo>
                      <a:pt x="2808298" y="4799805"/>
                    </a:lnTo>
                    <a:lnTo>
                      <a:pt x="2809481" y="4805759"/>
                    </a:lnTo>
                    <a:lnTo>
                      <a:pt x="2809875" y="4811712"/>
                    </a:lnTo>
                    <a:lnTo>
                      <a:pt x="2809481" y="4817665"/>
                    </a:lnTo>
                    <a:lnTo>
                      <a:pt x="2808298" y="4823618"/>
                    </a:lnTo>
                    <a:lnTo>
                      <a:pt x="2807116" y="4829174"/>
                    </a:lnTo>
                    <a:lnTo>
                      <a:pt x="2805144" y="4834730"/>
                    </a:lnTo>
                    <a:lnTo>
                      <a:pt x="2802779" y="4839890"/>
                    </a:lnTo>
                    <a:lnTo>
                      <a:pt x="2800020" y="4844652"/>
                    </a:lnTo>
                    <a:lnTo>
                      <a:pt x="2796472" y="4849415"/>
                    </a:lnTo>
                    <a:lnTo>
                      <a:pt x="2792530" y="4853384"/>
                    </a:lnTo>
                    <a:lnTo>
                      <a:pt x="2788193" y="4857352"/>
                    </a:lnTo>
                    <a:lnTo>
                      <a:pt x="2783857" y="4860527"/>
                    </a:lnTo>
                    <a:lnTo>
                      <a:pt x="2779127" y="4863305"/>
                    </a:lnTo>
                    <a:lnTo>
                      <a:pt x="2774002" y="4866084"/>
                    </a:lnTo>
                    <a:lnTo>
                      <a:pt x="2768483" y="4868068"/>
                    </a:lnTo>
                    <a:lnTo>
                      <a:pt x="2762964" y="4869655"/>
                    </a:lnTo>
                    <a:lnTo>
                      <a:pt x="2757445" y="4870449"/>
                    </a:lnTo>
                    <a:lnTo>
                      <a:pt x="2751137" y="4870449"/>
                    </a:lnTo>
                    <a:lnTo>
                      <a:pt x="2745224" y="4870449"/>
                    </a:lnTo>
                    <a:lnTo>
                      <a:pt x="2739705" y="4869655"/>
                    </a:lnTo>
                    <a:lnTo>
                      <a:pt x="2733792" y="4868068"/>
                    </a:lnTo>
                    <a:lnTo>
                      <a:pt x="2728273" y="4866084"/>
                    </a:lnTo>
                    <a:lnTo>
                      <a:pt x="2723543" y="4863305"/>
                    </a:lnTo>
                    <a:lnTo>
                      <a:pt x="2718418" y="4860527"/>
                    </a:lnTo>
                    <a:lnTo>
                      <a:pt x="2714082" y="4857352"/>
                    </a:lnTo>
                    <a:lnTo>
                      <a:pt x="2709745" y="4853384"/>
                    </a:lnTo>
                    <a:lnTo>
                      <a:pt x="2706197" y="4849415"/>
                    </a:lnTo>
                    <a:lnTo>
                      <a:pt x="2702649" y="4844652"/>
                    </a:lnTo>
                    <a:lnTo>
                      <a:pt x="2699890" y="4839890"/>
                    </a:lnTo>
                    <a:lnTo>
                      <a:pt x="2697525" y="4834730"/>
                    </a:lnTo>
                    <a:lnTo>
                      <a:pt x="2695554" y="4829174"/>
                    </a:lnTo>
                    <a:lnTo>
                      <a:pt x="2693583" y="4823618"/>
                    </a:lnTo>
                    <a:lnTo>
                      <a:pt x="2692794" y="4817665"/>
                    </a:lnTo>
                    <a:lnTo>
                      <a:pt x="2692400" y="4811712"/>
                    </a:lnTo>
                    <a:lnTo>
                      <a:pt x="2692794" y="4805759"/>
                    </a:lnTo>
                    <a:lnTo>
                      <a:pt x="2693583" y="4799805"/>
                    </a:lnTo>
                    <a:lnTo>
                      <a:pt x="2695554" y="4793852"/>
                    </a:lnTo>
                    <a:lnTo>
                      <a:pt x="2697525" y="4788693"/>
                    </a:lnTo>
                    <a:lnTo>
                      <a:pt x="2699890" y="4783534"/>
                    </a:lnTo>
                    <a:lnTo>
                      <a:pt x="2702649" y="4778771"/>
                    </a:lnTo>
                    <a:lnTo>
                      <a:pt x="2706197" y="4774009"/>
                    </a:lnTo>
                    <a:lnTo>
                      <a:pt x="2709745" y="4770040"/>
                    </a:lnTo>
                    <a:lnTo>
                      <a:pt x="2714082" y="4766071"/>
                    </a:lnTo>
                    <a:lnTo>
                      <a:pt x="2718418" y="4762896"/>
                    </a:lnTo>
                    <a:lnTo>
                      <a:pt x="2723543" y="4760118"/>
                    </a:lnTo>
                    <a:lnTo>
                      <a:pt x="2728273" y="4757340"/>
                    </a:lnTo>
                    <a:lnTo>
                      <a:pt x="2733792" y="4755355"/>
                    </a:lnTo>
                    <a:lnTo>
                      <a:pt x="2739705" y="4754165"/>
                    </a:lnTo>
                    <a:lnTo>
                      <a:pt x="2745224" y="4753371"/>
                    </a:lnTo>
                    <a:lnTo>
                      <a:pt x="2751137" y="4752974"/>
                    </a:lnTo>
                    <a:close/>
                    <a:moveTo>
                      <a:pt x="3043833" y="4244974"/>
                    </a:moveTo>
                    <a:lnTo>
                      <a:pt x="3049401" y="4245371"/>
                    </a:lnTo>
                    <a:lnTo>
                      <a:pt x="3054173" y="4245768"/>
                    </a:lnTo>
                    <a:lnTo>
                      <a:pt x="3059342" y="4246165"/>
                    </a:lnTo>
                    <a:lnTo>
                      <a:pt x="3063717" y="4246959"/>
                    </a:lnTo>
                    <a:lnTo>
                      <a:pt x="3073261" y="4249340"/>
                    </a:lnTo>
                    <a:lnTo>
                      <a:pt x="3082407" y="4252912"/>
                    </a:lnTo>
                    <a:lnTo>
                      <a:pt x="3091156" y="4256881"/>
                    </a:lnTo>
                    <a:lnTo>
                      <a:pt x="3099507" y="4262040"/>
                    </a:lnTo>
                    <a:lnTo>
                      <a:pt x="3107063" y="4267596"/>
                    </a:lnTo>
                    <a:lnTo>
                      <a:pt x="3114221" y="4273946"/>
                    </a:lnTo>
                    <a:lnTo>
                      <a:pt x="3120584" y="4281090"/>
                    </a:lnTo>
                    <a:lnTo>
                      <a:pt x="3126151" y="4289027"/>
                    </a:lnTo>
                    <a:lnTo>
                      <a:pt x="3131321" y="4296568"/>
                    </a:lnTo>
                    <a:lnTo>
                      <a:pt x="3135298" y="4305299"/>
                    </a:lnTo>
                    <a:lnTo>
                      <a:pt x="3138877" y="4314824"/>
                    </a:lnTo>
                    <a:lnTo>
                      <a:pt x="3141263" y="4324349"/>
                    </a:lnTo>
                    <a:lnTo>
                      <a:pt x="3142058" y="4329112"/>
                    </a:lnTo>
                    <a:lnTo>
                      <a:pt x="3142853" y="4334271"/>
                    </a:lnTo>
                    <a:lnTo>
                      <a:pt x="3143251" y="4339034"/>
                    </a:lnTo>
                    <a:lnTo>
                      <a:pt x="3143251" y="4344193"/>
                    </a:lnTo>
                    <a:lnTo>
                      <a:pt x="3143251" y="4348956"/>
                    </a:lnTo>
                    <a:lnTo>
                      <a:pt x="3142853" y="4354115"/>
                    </a:lnTo>
                    <a:lnTo>
                      <a:pt x="3142058" y="4359275"/>
                    </a:lnTo>
                    <a:lnTo>
                      <a:pt x="3141263" y="4364037"/>
                    </a:lnTo>
                    <a:lnTo>
                      <a:pt x="3138877" y="4373562"/>
                    </a:lnTo>
                    <a:lnTo>
                      <a:pt x="3135298" y="4382690"/>
                    </a:lnTo>
                    <a:lnTo>
                      <a:pt x="3131321" y="4391421"/>
                    </a:lnTo>
                    <a:lnTo>
                      <a:pt x="3126151" y="4399359"/>
                    </a:lnTo>
                    <a:lnTo>
                      <a:pt x="3120584" y="4407297"/>
                    </a:lnTo>
                    <a:lnTo>
                      <a:pt x="3114221" y="4414440"/>
                    </a:lnTo>
                    <a:lnTo>
                      <a:pt x="3107063" y="4420393"/>
                    </a:lnTo>
                    <a:lnTo>
                      <a:pt x="3099507" y="4426347"/>
                    </a:lnTo>
                    <a:lnTo>
                      <a:pt x="3091156" y="4431506"/>
                    </a:lnTo>
                    <a:lnTo>
                      <a:pt x="3082407" y="4435475"/>
                    </a:lnTo>
                    <a:lnTo>
                      <a:pt x="3073261" y="4438650"/>
                    </a:lnTo>
                    <a:lnTo>
                      <a:pt x="3063717" y="4441428"/>
                    </a:lnTo>
                    <a:lnTo>
                      <a:pt x="3059342" y="4442222"/>
                    </a:lnTo>
                    <a:lnTo>
                      <a:pt x="3054173" y="4442618"/>
                    </a:lnTo>
                    <a:lnTo>
                      <a:pt x="3049401" y="4443015"/>
                    </a:lnTo>
                    <a:lnTo>
                      <a:pt x="3043833" y="4443412"/>
                    </a:lnTo>
                    <a:lnTo>
                      <a:pt x="3038663" y="4443015"/>
                    </a:lnTo>
                    <a:lnTo>
                      <a:pt x="3033891" y="4442618"/>
                    </a:lnTo>
                    <a:lnTo>
                      <a:pt x="3028722" y="4442222"/>
                    </a:lnTo>
                    <a:lnTo>
                      <a:pt x="3023950" y="4441428"/>
                    </a:lnTo>
                    <a:lnTo>
                      <a:pt x="3014405" y="4438650"/>
                    </a:lnTo>
                    <a:lnTo>
                      <a:pt x="3005259" y="4435475"/>
                    </a:lnTo>
                    <a:lnTo>
                      <a:pt x="2996908" y="4431506"/>
                    </a:lnTo>
                    <a:lnTo>
                      <a:pt x="2988557" y="4426347"/>
                    </a:lnTo>
                    <a:lnTo>
                      <a:pt x="2981001" y="4420393"/>
                    </a:lnTo>
                    <a:lnTo>
                      <a:pt x="2973843" y="4414440"/>
                    </a:lnTo>
                    <a:lnTo>
                      <a:pt x="2967083" y="4407297"/>
                    </a:lnTo>
                    <a:lnTo>
                      <a:pt x="2961515" y="4399359"/>
                    </a:lnTo>
                    <a:lnTo>
                      <a:pt x="2956345" y="4391421"/>
                    </a:lnTo>
                    <a:lnTo>
                      <a:pt x="2952369" y="4382690"/>
                    </a:lnTo>
                    <a:lnTo>
                      <a:pt x="2948790" y="4373562"/>
                    </a:lnTo>
                    <a:lnTo>
                      <a:pt x="2946801" y="4364037"/>
                    </a:lnTo>
                    <a:lnTo>
                      <a:pt x="2945608" y="4359275"/>
                    </a:lnTo>
                    <a:lnTo>
                      <a:pt x="2945211" y="4354115"/>
                    </a:lnTo>
                    <a:lnTo>
                      <a:pt x="2944813" y="4348956"/>
                    </a:lnTo>
                    <a:lnTo>
                      <a:pt x="2944813" y="4344193"/>
                    </a:lnTo>
                    <a:lnTo>
                      <a:pt x="2944813" y="4339034"/>
                    </a:lnTo>
                    <a:lnTo>
                      <a:pt x="2945211" y="4334271"/>
                    </a:lnTo>
                    <a:lnTo>
                      <a:pt x="2945608" y="4329112"/>
                    </a:lnTo>
                    <a:lnTo>
                      <a:pt x="2946801" y="4324349"/>
                    </a:lnTo>
                    <a:lnTo>
                      <a:pt x="2948790" y="4314824"/>
                    </a:lnTo>
                    <a:lnTo>
                      <a:pt x="2952369" y="4305299"/>
                    </a:lnTo>
                    <a:lnTo>
                      <a:pt x="2956345" y="4296568"/>
                    </a:lnTo>
                    <a:lnTo>
                      <a:pt x="2961515" y="4289027"/>
                    </a:lnTo>
                    <a:lnTo>
                      <a:pt x="2967083" y="4281090"/>
                    </a:lnTo>
                    <a:lnTo>
                      <a:pt x="2973843" y="4273946"/>
                    </a:lnTo>
                    <a:lnTo>
                      <a:pt x="2981001" y="4267596"/>
                    </a:lnTo>
                    <a:lnTo>
                      <a:pt x="2988557" y="4262040"/>
                    </a:lnTo>
                    <a:lnTo>
                      <a:pt x="2996908" y="4256881"/>
                    </a:lnTo>
                    <a:lnTo>
                      <a:pt x="3005259" y="4252912"/>
                    </a:lnTo>
                    <a:lnTo>
                      <a:pt x="3014405" y="4249340"/>
                    </a:lnTo>
                    <a:lnTo>
                      <a:pt x="3023950" y="4246959"/>
                    </a:lnTo>
                    <a:lnTo>
                      <a:pt x="3028722" y="4246165"/>
                    </a:lnTo>
                    <a:lnTo>
                      <a:pt x="3033891" y="4245768"/>
                    </a:lnTo>
                    <a:lnTo>
                      <a:pt x="3038663" y="4245371"/>
                    </a:lnTo>
                    <a:lnTo>
                      <a:pt x="3043833" y="4244974"/>
                    </a:lnTo>
                    <a:close/>
                    <a:moveTo>
                      <a:pt x="3275806" y="3778249"/>
                    </a:moveTo>
                    <a:lnTo>
                      <a:pt x="3282157" y="3778249"/>
                    </a:lnTo>
                    <a:lnTo>
                      <a:pt x="3288507" y="3778249"/>
                    </a:lnTo>
                    <a:lnTo>
                      <a:pt x="3294460" y="3779043"/>
                    </a:lnTo>
                    <a:lnTo>
                      <a:pt x="3300810" y="3779440"/>
                    </a:lnTo>
                    <a:lnTo>
                      <a:pt x="3306763" y="3780631"/>
                    </a:lnTo>
                    <a:lnTo>
                      <a:pt x="3313113" y="3781821"/>
                    </a:lnTo>
                    <a:lnTo>
                      <a:pt x="3318669" y="3783806"/>
                    </a:lnTo>
                    <a:lnTo>
                      <a:pt x="3324622" y="3785790"/>
                    </a:lnTo>
                    <a:lnTo>
                      <a:pt x="3329782" y="3787774"/>
                    </a:lnTo>
                    <a:lnTo>
                      <a:pt x="3335338" y="3790156"/>
                    </a:lnTo>
                    <a:lnTo>
                      <a:pt x="3340894" y="3793331"/>
                    </a:lnTo>
                    <a:lnTo>
                      <a:pt x="3345657" y="3796109"/>
                    </a:lnTo>
                    <a:lnTo>
                      <a:pt x="3350816" y="3799284"/>
                    </a:lnTo>
                    <a:lnTo>
                      <a:pt x="3355579" y="3802856"/>
                    </a:lnTo>
                    <a:lnTo>
                      <a:pt x="3360341" y="3806427"/>
                    </a:lnTo>
                    <a:lnTo>
                      <a:pt x="3364707" y="3810396"/>
                    </a:lnTo>
                    <a:lnTo>
                      <a:pt x="3369072" y="3814365"/>
                    </a:lnTo>
                    <a:lnTo>
                      <a:pt x="3373041" y="3818731"/>
                    </a:lnTo>
                    <a:lnTo>
                      <a:pt x="3377010" y="3823096"/>
                    </a:lnTo>
                    <a:lnTo>
                      <a:pt x="3380582" y="3827859"/>
                    </a:lnTo>
                    <a:lnTo>
                      <a:pt x="3384154" y="3832621"/>
                    </a:lnTo>
                    <a:lnTo>
                      <a:pt x="3387329" y="3837781"/>
                    </a:lnTo>
                    <a:lnTo>
                      <a:pt x="3390107" y="3842543"/>
                    </a:lnTo>
                    <a:lnTo>
                      <a:pt x="3393282" y="3848099"/>
                    </a:lnTo>
                    <a:lnTo>
                      <a:pt x="3395663" y="3853656"/>
                    </a:lnTo>
                    <a:lnTo>
                      <a:pt x="3397647" y="3858815"/>
                    </a:lnTo>
                    <a:lnTo>
                      <a:pt x="3399235" y="3864768"/>
                    </a:lnTo>
                    <a:lnTo>
                      <a:pt x="3401219" y="3870324"/>
                    </a:lnTo>
                    <a:lnTo>
                      <a:pt x="3402807" y="3876278"/>
                    </a:lnTo>
                    <a:lnTo>
                      <a:pt x="3403601" y="3882628"/>
                    </a:lnTo>
                    <a:lnTo>
                      <a:pt x="3404394" y="3888978"/>
                    </a:lnTo>
                    <a:lnTo>
                      <a:pt x="3404791" y="3894931"/>
                    </a:lnTo>
                    <a:lnTo>
                      <a:pt x="3405188" y="3901281"/>
                    </a:lnTo>
                    <a:lnTo>
                      <a:pt x="3404791" y="3907631"/>
                    </a:lnTo>
                    <a:lnTo>
                      <a:pt x="3404394" y="3913584"/>
                    </a:lnTo>
                    <a:lnTo>
                      <a:pt x="3403601" y="3919934"/>
                    </a:lnTo>
                    <a:lnTo>
                      <a:pt x="3402807" y="3926284"/>
                    </a:lnTo>
                    <a:lnTo>
                      <a:pt x="3401219" y="3931840"/>
                    </a:lnTo>
                    <a:lnTo>
                      <a:pt x="3399235" y="3937793"/>
                    </a:lnTo>
                    <a:lnTo>
                      <a:pt x="3397647" y="3943746"/>
                    </a:lnTo>
                    <a:lnTo>
                      <a:pt x="3395663" y="3948906"/>
                    </a:lnTo>
                    <a:lnTo>
                      <a:pt x="3393282" y="3954462"/>
                    </a:lnTo>
                    <a:lnTo>
                      <a:pt x="3390107" y="3960018"/>
                    </a:lnTo>
                    <a:lnTo>
                      <a:pt x="3387329" y="3964781"/>
                    </a:lnTo>
                    <a:lnTo>
                      <a:pt x="3384154" y="3969940"/>
                    </a:lnTo>
                    <a:lnTo>
                      <a:pt x="3380582" y="3974703"/>
                    </a:lnTo>
                    <a:lnTo>
                      <a:pt x="3377010" y="3979465"/>
                    </a:lnTo>
                    <a:lnTo>
                      <a:pt x="3373041" y="3983831"/>
                    </a:lnTo>
                    <a:lnTo>
                      <a:pt x="3369072" y="3988197"/>
                    </a:lnTo>
                    <a:lnTo>
                      <a:pt x="3364707" y="3992165"/>
                    </a:lnTo>
                    <a:lnTo>
                      <a:pt x="3360341" y="3996134"/>
                    </a:lnTo>
                    <a:lnTo>
                      <a:pt x="3355579" y="3999706"/>
                    </a:lnTo>
                    <a:lnTo>
                      <a:pt x="3350816" y="4002881"/>
                    </a:lnTo>
                    <a:lnTo>
                      <a:pt x="3345657" y="4006453"/>
                    </a:lnTo>
                    <a:lnTo>
                      <a:pt x="3340894" y="4009231"/>
                    </a:lnTo>
                    <a:lnTo>
                      <a:pt x="3335338" y="4012009"/>
                    </a:lnTo>
                    <a:lnTo>
                      <a:pt x="3329782" y="4014787"/>
                    </a:lnTo>
                    <a:lnTo>
                      <a:pt x="3324622" y="4016772"/>
                    </a:lnTo>
                    <a:lnTo>
                      <a:pt x="3318669" y="4018756"/>
                    </a:lnTo>
                    <a:lnTo>
                      <a:pt x="3313113" y="4020343"/>
                    </a:lnTo>
                    <a:lnTo>
                      <a:pt x="3306763" y="4021534"/>
                    </a:lnTo>
                    <a:lnTo>
                      <a:pt x="3300810" y="4023122"/>
                    </a:lnTo>
                    <a:lnTo>
                      <a:pt x="3294460" y="4023518"/>
                    </a:lnTo>
                    <a:lnTo>
                      <a:pt x="3288507" y="4024312"/>
                    </a:lnTo>
                    <a:lnTo>
                      <a:pt x="3282157" y="4024312"/>
                    </a:lnTo>
                    <a:lnTo>
                      <a:pt x="3275806" y="4024312"/>
                    </a:lnTo>
                    <a:lnTo>
                      <a:pt x="3269853" y="4023518"/>
                    </a:lnTo>
                    <a:lnTo>
                      <a:pt x="3263503" y="4023122"/>
                    </a:lnTo>
                    <a:lnTo>
                      <a:pt x="3257153" y="4021534"/>
                    </a:lnTo>
                    <a:lnTo>
                      <a:pt x="3251597" y="4020343"/>
                    </a:lnTo>
                    <a:lnTo>
                      <a:pt x="3245644" y="4018756"/>
                    </a:lnTo>
                    <a:lnTo>
                      <a:pt x="3239691" y="4016772"/>
                    </a:lnTo>
                    <a:lnTo>
                      <a:pt x="3234531" y="4014787"/>
                    </a:lnTo>
                    <a:lnTo>
                      <a:pt x="3228578" y="4012009"/>
                    </a:lnTo>
                    <a:lnTo>
                      <a:pt x="3223419" y="4009231"/>
                    </a:lnTo>
                    <a:lnTo>
                      <a:pt x="3218259" y="4006453"/>
                    </a:lnTo>
                    <a:lnTo>
                      <a:pt x="3213100" y="4002881"/>
                    </a:lnTo>
                    <a:lnTo>
                      <a:pt x="3208734" y="3999706"/>
                    </a:lnTo>
                    <a:lnTo>
                      <a:pt x="3203972" y="3996134"/>
                    </a:lnTo>
                    <a:lnTo>
                      <a:pt x="3199606" y="3992165"/>
                    </a:lnTo>
                    <a:lnTo>
                      <a:pt x="3195241" y="3988197"/>
                    </a:lnTo>
                    <a:lnTo>
                      <a:pt x="3191272" y="3983831"/>
                    </a:lnTo>
                    <a:lnTo>
                      <a:pt x="3186906" y="3979465"/>
                    </a:lnTo>
                    <a:lnTo>
                      <a:pt x="3183731" y="3974703"/>
                    </a:lnTo>
                    <a:lnTo>
                      <a:pt x="3180159" y="3969940"/>
                    </a:lnTo>
                    <a:lnTo>
                      <a:pt x="3176984" y="3964781"/>
                    </a:lnTo>
                    <a:lnTo>
                      <a:pt x="3174206" y="3960018"/>
                    </a:lnTo>
                    <a:lnTo>
                      <a:pt x="3171428" y="3954462"/>
                    </a:lnTo>
                    <a:lnTo>
                      <a:pt x="3168650" y="3948906"/>
                    </a:lnTo>
                    <a:lnTo>
                      <a:pt x="3166666" y="3943746"/>
                    </a:lnTo>
                    <a:lnTo>
                      <a:pt x="3164681" y="3937793"/>
                    </a:lnTo>
                    <a:lnTo>
                      <a:pt x="3163094" y="3931840"/>
                    </a:lnTo>
                    <a:lnTo>
                      <a:pt x="3161506" y="3926284"/>
                    </a:lnTo>
                    <a:lnTo>
                      <a:pt x="3160316" y="3919934"/>
                    </a:lnTo>
                    <a:lnTo>
                      <a:pt x="3159522" y="3913584"/>
                    </a:lnTo>
                    <a:lnTo>
                      <a:pt x="3159125" y="3907631"/>
                    </a:lnTo>
                    <a:lnTo>
                      <a:pt x="3159125" y="3901281"/>
                    </a:lnTo>
                    <a:lnTo>
                      <a:pt x="3159125" y="3894931"/>
                    </a:lnTo>
                    <a:lnTo>
                      <a:pt x="3159522" y="3888978"/>
                    </a:lnTo>
                    <a:lnTo>
                      <a:pt x="3160316" y="3882628"/>
                    </a:lnTo>
                    <a:lnTo>
                      <a:pt x="3161506" y="3876278"/>
                    </a:lnTo>
                    <a:lnTo>
                      <a:pt x="3163094" y="3870324"/>
                    </a:lnTo>
                    <a:lnTo>
                      <a:pt x="3164681" y="3864768"/>
                    </a:lnTo>
                    <a:lnTo>
                      <a:pt x="3166666" y="3858815"/>
                    </a:lnTo>
                    <a:lnTo>
                      <a:pt x="3168650" y="3853656"/>
                    </a:lnTo>
                    <a:lnTo>
                      <a:pt x="3171428" y="3848099"/>
                    </a:lnTo>
                    <a:lnTo>
                      <a:pt x="3174206" y="3842543"/>
                    </a:lnTo>
                    <a:lnTo>
                      <a:pt x="3176984" y="3837781"/>
                    </a:lnTo>
                    <a:lnTo>
                      <a:pt x="3180159" y="3832621"/>
                    </a:lnTo>
                    <a:lnTo>
                      <a:pt x="3183731" y="3827859"/>
                    </a:lnTo>
                    <a:lnTo>
                      <a:pt x="3186906" y="3823096"/>
                    </a:lnTo>
                    <a:lnTo>
                      <a:pt x="3191272" y="3818731"/>
                    </a:lnTo>
                    <a:lnTo>
                      <a:pt x="3195241" y="3814365"/>
                    </a:lnTo>
                    <a:lnTo>
                      <a:pt x="3199606" y="3810396"/>
                    </a:lnTo>
                    <a:lnTo>
                      <a:pt x="3203972" y="3806427"/>
                    </a:lnTo>
                    <a:lnTo>
                      <a:pt x="3208734" y="3802856"/>
                    </a:lnTo>
                    <a:lnTo>
                      <a:pt x="3213100" y="3799284"/>
                    </a:lnTo>
                    <a:lnTo>
                      <a:pt x="3218259" y="3796109"/>
                    </a:lnTo>
                    <a:lnTo>
                      <a:pt x="3223419" y="3793331"/>
                    </a:lnTo>
                    <a:lnTo>
                      <a:pt x="3228578" y="3790156"/>
                    </a:lnTo>
                    <a:lnTo>
                      <a:pt x="3234531" y="3787774"/>
                    </a:lnTo>
                    <a:lnTo>
                      <a:pt x="3239691" y="3785790"/>
                    </a:lnTo>
                    <a:lnTo>
                      <a:pt x="3245644" y="3783806"/>
                    </a:lnTo>
                    <a:lnTo>
                      <a:pt x="3251597" y="3781821"/>
                    </a:lnTo>
                    <a:lnTo>
                      <a:pt x="3257153" y="3780631"/>
                    </a:lnTo>
                    <a:lnTo>
                      <a:pt x="3263503" y="3779440"/>
                    </a:lnTo>
                    <a:lnTo>
                      <a:pt x="3269853" y="3779043"/>
                    </a:lnTo>
                    <a:lnTo>
                      <a:pt x="3275806" y="3778249"/>
                    </a:lnTo>
                    <a:close/>
                    <a:moveTo>
                      <a:pt x="2616002" y="3617912"/>
                    </a:moveTo>
                    <a:lnTo>
                      <a:pt x="2627501" y="3618310"/>
                    </a:lnTo>
                    <a:lnTo>
                      <a:pt x="2638603" y="3619106"/>
                    </a:lnTo>
                    <a:lnTo>
                      <a:pt x="2650103" y="3620300"/>
                    </a:lnTo>
                    <a:lnTo>
                      <a:pt x="2660809" y="3622688"/>
                    </a:lnTo>
                    <a:lnTo>
                      <a:pt x="2671515" y="3625075"/>
                    </a:lnTo>
                    <a:lnTo>
                      <a:pt x="2682221" y="3627861"/>
                    </a:lnTo>
                    <a:lnTo>
                      <a:pt x="2692134" y="3631840"/>
                    </a:lnTo>
                    <a:lnTo>
                      <a:pt x="2702840" y="3635422"/>
                    </a:lnTo>
                    <a:lnTo>
                      <a:pt x="2712356" y="3640197"/>
                    </a:lnTo>
                    <a:lnTo>
                      <a:pt x="2722269" y="3644972"/>
                    </a:lnTo>
                    <a:lnTo>
                      <a:pt x="2731389" y="3650543"/>
                    </a:lnTo>
                    <a:lnTo>
                      <a:pt x="2740509" y="3656114"/>
                    </a:lnTo>
                    <a:lnTo>
                      <a:pt x="2749233" y="3662481"/>
                    </a:lnTo>
                    <a:lnTo>
                      <a:pt x="2757560" y="3669246"/>
                    </a:lnTo>
                    <a:lnTo>
                      <a:pt x="2765490" y="3676011"/>
                    </a:lnTo>
                    <a:lnTo>
                      <a:pt x="2773421" y="3683174"/>
                    </a:lnTo>
                    <a:lnTo>
                      <a:pt x="2780558" y="3691133"/>
                    </a:lnTo>
                    <a:lnTo>
                      <a:pt x="2787299" y="3699092"/>
                    </a:lnTo>
                    <a:lnTo>
                      <a:pt x="2794040" y="3707448"/>
                    </a:lnTo>
                    <a:lnTo>
                      <a:pt x="2800384" y="3716203"/>
                    </a:lnTo>
                    <a:lnTo>
                      <a:pt x="2805935" y="3725355"/>
                    </a:lnTo>
                    <a:lnTo>
                      <a:pt x="2811487" y="3734906"/>
                    </a:lnTo>
                    <a:lnTo>
                      <a:pt x="2816245" y="3744456"/>
                    </a:lnTo>
                    <a:lnTo>
                      <a:pt x="2821003" y="3754007"/>
                    </a:lnTo>
                    <a:lnTo>
                      <a:pt x="2824572" y="3764751"/>
                    </a:lnTo>
                    <a:lnTo>
                      <a:pt x="2828537" y="3775098"/>
                    </a:lnTo>
                    <a:lnTo>
                      <a:pt x="2831313" y="3785444"/>
                    </a:lnTo>
                    <a:lnTo>
                      <a:pt x="2833692" y="3796188"/>
                    </a:lnTo>
                    <a:lnTo>
                      <a:pt x="2835674" y="3806933"/>
                    </a:lnTo>
                    <a:lnTo>
                      <a:pt x="2837260" y="3818473"/>
                    </a:lnTo>
                    <a:lnTo>
                      <a:pt x="2838053" y="3829615"/>
                    </a:lnTo>
                    <a:lnTo>
                      <a:pt x="2838450" y="3841155"/>
                    </a:lnTo>
                    <a:lnTo>
                      <a:pt x="2838053" y="3852297"/>
                    </a:lnTo>
                    <a:lnTo>
                      <a:pt x="2837260" y="3864236"/>
                    </a:lnTo>
                    <a:lnTo>
                      <a:pt x="2835674" y="3874980"/>
                    </a:lnTo>
                    <a:lnTo>
                      <a:pt x="2833692" y="3886122"/>
                    </a:lnTo>
                    <a:lnTo>
                      <a:pt x="2831313" y="3896866"/>
                    </a:lnTo>
                    <a:lnTo>
                      <a:pt x="2828537" y="3907611"/>
                    </a:lnTo>
                    <a:lnTo>
                      <a:pt x="2824572" y="3917957"/>
                    </a:lnTo>
                    <a:lnTo>
                      <a:pt x="2821003" y="3927906"/>
                    </a:lnTo>
                    <a:lnTo>
                      <a:pt x="2816245" y="3937854"/>
                    </a:lnTo>
                    <a:lnTo>
                      <a:pt x="2811487" y="3947405"/>
                    </a:lnTo>
                    <a:lnTo>
                      <a:pt x="2805935" y="3956557"/>
                    </a:lnTo>
                    <a:lnTo>
                      <a:pt x="2800384" y="3965710"/>
                    </a:lnTo>
                    <a:lnTo>
                      <a:pt x="2794040" y="3974464"/>
                    </a:lnTo>
                    <a:lnTo>
                      <a:pt x="2787299" y="3982821"/>
                    </a:lnTo>
                    <a:lnTo>
                      <a:pt x="2780558" y="3991178"/>
                    </a:lnTo>
                    <a:lnTo>
                      <a:pt x="2773421" y="3998738"/>
                    </a:lnTo>
                    <a:lnTo>
                      <a:pt x="2765490" y="4006299"/>
                    </a:lnTo>
                    <a:lnTo>
                      <a:pt x="2757560" y="4013064"/>
                    </a:lnTo>
                    <a:lnTo>
                      <a:pt x="2749233" y="4019829"/>
                    </a:lnTo>
                    <a:lnTo>
                      <a:pt x="2740509" y="4026196"/>
                    </a:lnTo>
                    <a:lnTo>
                      <a:pt x="2731389" y="4032165"/>
                    </a:lnTo>
                    <a:lnTo>
                      <a:pt x="2722269" y="4037338"/>
                    </a:lnTo>
                    <a:lnTo>
                      <a:pt x="2712356" y="4042114"/>
                    </a:lnTo>
                    <a:lnTo>
                      <a:pt x="2702840" y="4046491"/>
                    </a:lnTo>
                    <a:lnTo>
                      <a:pt x="2692134" y="4050868"/>
                    </a:lnTo>
                    <a:lnTo>
                      <a:pt x="2682221" y="4054052"/>
                    </a:lnTo>
                    <a:lnTo>
                      <a:pt x="2671515" y="4056837"/>
                    </a:lnTo>
                    <a:lnTo>
                      <a:pt x="2660809" y="4059623"/>
                    </a:lnTo>
                    <a:lnTo>
                      <a:pt x="2650103" y="4061613"/>
                    </a:lnTo>
                    <a:lnTo>
                      <a:pt x="2638603" y="4062806"/>
                    </a:lnTo>
                    <a:lnTo>
                      <a:pt x="2627501" y="4063602"/>
                    </a:lnTo>
                    <a:lnTo>
                      <a:pt x="2616002" y="4064000"/>
                    </a:lnTo>
                    <a:lnTo>
                      <a:pt x="2604503" y="4063602"/>
                    </a:lnTo>
                    <a:lnTo>
                      <a:pt x="2593400" y="4062806"/>
                    </a:lnTo>
                    <a:lnTo>
                      <a:pt x="2582297" y="4061613"/>
                    </a:lnTo>
                    <a:lnTo>
                      <a:pt x="2571195" y="4059623"/>
                    </a:lnTo>
                    <a:lnTo>
                      <a:pt x="2560489" y="4056837"/>
                    </a:lnTo>
                    <a:lnTo>
                      <a:pt x="2549783" y="4054052"/>
                    </a:lnTo>
                    <a:lnTo>
                      <a:pt x="2539473" y="4050868"/>
                    </a:lnTo>
                    <a:lnTo>
                      <a:pt x="2529560" y="4046491"/>
                    </a:lnTo>
                    <a:lnTo>
                      <a:pt x="2519647" y="4042114"/>
                    </a:lnTo>
                    <a:lnTo>
                      <a:pt x="2510131" y="4037338"/>
                    </a:lnTo>
                    <a:lnTo>
                      <a:pt x="2501011" y="4032165"/>
                    </a:lnTo>
                    <a:lnTo>
                      <a:pt x="2491891" y="4026196"/>
                    </a:lnTo>
                    <a:lnTo>
                      <a:pt x="2483167" y="4019829"/>
                    </a:lnTo>
                    <a:lnTo>
                      <a:pt x="2474841" y="4013064"/>
                    </a:lnTo>
                    <a:lnTo>
                      <a:pt x="2466514" y="4006299"/>
                    </a:lnTo>
                    <a:lnTo>
                      <a:pt x="2458980" y="3998738"/>
                    </a:lnTo>
                    <a:lnTo>
                      <a:pt x="2451446" y="3991178"/>
                    </a:lnTo>
                    <a:lnTo>
                      <a:pt x="2444308" y="3982821"/>
                    </a:lnTo>
                    <a:lnTo>
                      <a:pt x="2437964" y="3974464"/>
                    </a:lnTo>
                    <a:lnTo>
                      <a:pt x="2431620" y="3965710"/>
                    </a:lnTo>
                    <a:lnTo>
                      <a:pt x="2425672" y="3956557"/>
                    </a:lnTo>
                    <a:lnTo>
                      <a:pt x="2420914" y="3947405"/>
                    </a:lnTo>
                    <a:lnTo>
                      <a:pt x="2415759" y="3937854"/>
                    </a:lnTo>
                    <a:lnTo>
                      <a:pt x="2411397" y="3927906"/>
                    </a:lnTo>
                    <a:lnTo>
                      <a:pt x="2407035" y="3917957"/>
                    </a:lnTo>
                    <a:lnTo>
                      <a:pt x="2403863" y="3907611"/>
                    </a:lnTo>
                    <a:lnTo>
                      <a:pt x="2400691" y="3896866"/>
                    </a:lnTo>
                    <a:lnTo>
                      <a:pt x="2398312" y="3886122"/>
                    </a:lnTo>
                    <a:lnTo>
                      <a:pt x="2396329" y="3874980"/>
                    </a:lnTo>
                    <a:lnTo>
                      <a:pt x="2395140" y="3864236"/>
                    </a:lnTo>
                    <a:lnTo>
                      <a:pt x="2394347" y="3852297"/>
                    </a:lnTo>
                    <a:lnTo>
                      <a:pt x="2393950" y="3841155"/>
                    </a:lnTo>
                    <a:lnTo>
                      <a:pt x="2394347" y="3829615"/>
                    </a:lnTo>
                    <a:lnTo>
                      <a:pt x="2395140" y="3818473"/>
                    </a:lnTo>
                    <a:lnTo>
                      <a:pt x="2396329" y="3806933"/>
                    </a:lnTo>
                    <a:lnTo>
                      <a:pt x="2398312" y="3796188"/>
                    </a:lnTo>
                    <a:lnTo>
                      <a:pt x="2400691" y="3785444"/>
                    </a:lnTo>
                    <a:lnTo>
                      <a:pt x="2403863" y="3775098"/>
                    </a:lnTo>
                    <a:lnTo>
                      <a:pt x="2407035" y="3764751"/>
                    </a:lnTo>
                    <a:lnTo>
                      <a:pt x="2411397" y="3754007"/>
                    </a:lnTo>
                    <a:lnTo>
                      <a:pt x="2415759" y="3744456"/>
                    </a:lnTo>
                    <a:lnTo>
                      <a:pt x="2420914" y="3734906"/>
                    </a:lnTo>
                    <a:lnTo>
                      <a:pt x="2425672" y="3725355"/>
                    </a:lnTo>
                    <a:lnTo>
                      <a:pt x="2431620" y="3716203"/>
                    </a:lnTo>
                    <a:lnTo>
                      <a:pt x="2437964" y="3707448"/>
                    </a:lnTo>
                    <a:lnTo>
                      <a:pt x="2444308" y="3699092"/>
                    </a:lnTo>
                    <a:lnTo>
                      <a:pt x="2451446" y="3691133"/>
                    </a:lnTo>
                    <a:lnTo>
                      <a:pt x="2458980" y="3683174"/>
                    </a:lnTo>
                    <a:lnTo>
                      <a:pt x="2466514" y="3676011"/>
                    </a:lnTo>
                    <a:lnTo>
                      <a:pt x="2474841" y="3669246"/>
                    </a:lnTo>
                    <a:lnTo>
                      <a:pt x="2483167" y="3662481"/>
                    </a:lnTo>
                    <a:lnTo>
                      <a:pt x="2491891" y="3656114"/>
                    </a:lnTo>
                    <a:lnTo>
                      <a:pt x="2501011" y="3650543"/>
                    </a:lnTo>
                    <a:lnTo>
                      <a:pt x="2510131" y="3644972"/>
                    </a:lnTo>
                    <a:lnTo>
                      <a:pt x="2519647" y="3640197"/>
                    </a:lnTo>
                    <a:lnTo>
                      <a:pt x="2529560" y="3635422"/>
                    </a:lnTo>
                    <a:lnTo>
                      <a:pt x="2539473" y="3631840"/>
                    </a:lnTo>
                    <a:lnTo>
                      <a:pt x="2549783" y="3627861"/>
                    </a:lnTo>
                    <a:lnTo>
                      <a:pt x="2560489" y="3625075"/>
                    </a:lnTo>
                    <a:lnTo>
                      <a:pt x="2571195" y="3622688"/>
                    </a:lnTo>
                    <a:lnTo>
                      <a:pt x="2582297" y="3620300"/>
                    </a:lnTo>
                    <a:lnTo>
                      <a:pt x="2593400" y="3619106"/>
                    </a:lnTo>
                    <a:lnTo>
                      <a:pt x="2604503" y="3618310"/>
                    </a:lnTo>
                    <a:lnTo>
                      <a:pt x="2616002" y="3617912"/>
                    </a:lnTo>
                    <a:close/>
                    <a:moveTo>
                      <a:pt x="2187774" y="3414712"/>
                    </a:moveTo>
                    <a:lnTo>
                      <a:pt x="2193738" y="3415107"/>
                    </a:lnTo>
                    <a:lnTo>
                      <a:pt x="2199303" y="3415502"/>
                    </a:lnTo>
                    <a:lnTo>
                      <a:pt x="2204869" y="3415897"/>
                    </a:lnTo>
                    <a:lnTo>
                      <a:pt x="2210833" y="3417081"/>
                    </a:lnTo>
                    <a:lnTo>
                      <a:pt x="2216001" y="3418265"/>
                    </a:lnTo>
                    <a:lnTo>
                      <a:pt x="2221567" y="3419845"/>
                    </a:lnTo>
                    <a:lnTo>
                      <a:pt x="2227133" y="3421819"/>
                    </a:lnTo>
                    <a:lnTo>
                      <a:pt x="2231904" y="3423793"/>
                    </a:lnTo>
                    <a:lnTo>
                      <a:pt x="2237470" y="3425767"/>
                    </a:lnTo>
                    <a:lnTo>
                      <a:pt x="2241843" y="3428530"/>
                    </a:lnTo>
                    <a:lnTo>
                      <a:pt x="2247011" y="3431294"/>
                    </a:lnTo>
                    <a:lnTo>
                      <a:pt x="2251384" y="3434058"/>
                    </a:lnTo>
                    <a:lnTo>
                      <a:pt x="2256155" y="3437611"/>
                    </a:lnTo>
                    <a:lnTo>
                      <a:pt x="2260131" y="3440769"/>
                    </a:lnTo>
                    <a:lnTo>
                      <a:pt x="2264504" y="3443928"/>
                    </a:lnTo>
                    <a:lnTo>
                      <a:pt x="2268480" y="3448271"/>
                    </a:lnTo>
                    <a:lnTo>
                      <a:pt x="2272455" y="3451824"/>
                    </a:lnTo>
                    <a:lnTo>
                      <a:pt x="2275636" y="3456167"/>
                    </a:lnTo>
                    <a:lnTo>
                      <a:pt x="2278816" y="3460115"/>
                    </a:lnTo>
                    <a:lnTo>
                      <a:pt x="2282395" y="3464853"/>
                    </a:lnTo>
                    <a:lnTo>
                      <a:pt x="2285178" y="3469195"/>
                    </a:lnTo>
                    <a:lnTo>
                      <a:pt x="2288358" y="3474328"/>
                    </a:lnTo>
                    <a:lnTo>
                      <a:pt x="2290743" y="3479065"/>
                    </a:lnTo>
                    <a:lnTo>
                      <a:pt x="2292731" y="3484198"/>
                    </a:lnTo>
                    <a:lnTo>
                      <a:pt x="2294719" y="3488936"/>
                    </a:lnTo>
                    <a:lnTo>
                      <a:pt x="2296707" y="3494463"/>
                    </a:lnTo>
                    <a:lnTo>
                      <a:pt x="2298297" y="3499990"/>
                    </a:lnTo>
                    <a:lnTo>
                      <a:pt x="2299490" y="3505123"/>
                    </a:lnTo>
                    <a:lnTo>
                      <a:pt x="2300683" y="3511045"/>
                    </a:lnTo>
                    <a:lnTo>
                      <a:pt x="2301478" y="3516967"/>
                    </a:lnTo>
                    <a:lnTo>
                      <a:pt x="2301875" y="3522494"/>
                    </a:lnTo>
                    <a:lnTo>
                      <a:pt x="2301875" y="3528416"/>
                    </a:lnTo>
                    <a:lnTo>
                      <a:pt x="2301875" y="3534338"/>
                    </a:lnTo>
                    <a:lnTo>
                      <a:pt x="2301478" y="3539866"/>
                    </a:lnTo>
                    <a:lnTo>
                      <a:pt x="2300683" y="3545393"/>
                    </a:lnTo>
                    <a:lnTo>
                      <a:pt x="2299490" y="3550920"/>
                    </a:lnTo>
                    <a:lnTo>
                      <a:pt x="2298297" y="3556447"/>
                    </a:lnTo>
                    <a:lnTo>
                      <a:pt x="2296707" y="3561975"/>
                    </a:lnTo>
                    <a:lnTo>
                      <a:pt x="2294719" y="3567107"/>
                    </a:lnTo>
                    <a:lnTo>
                      <a:pt x="2292731" y="3572634"/>
                    </a:lnTo>
                    <a:lnTo>
                      <a:pt x="2290743" y="3577372"/>
                    </a:lnTo>
                    <a:lnTo>
                      <a:pt x="2288358" y="3582504"/>
                    </a:lnTo>
                    <a:lnTo>
                      <a:pt x="2285178" y="3587242"/>
                    </a:lnTo>
                    <a:lnTo>
                      <a:pt x="2282395" y="3591585"/>
                    </a:lnTo>
                    <a:lnTo>
                      <a:pt x="2278816" y="3596323"/>
                    </a:lnTo>
                    <a:lnTo>
                      <a:pt x="2275636" y="3600271"/>
                    </a:lnTo>
                    <a:lnTo>
                      <a:pt x="2272455" y="3604614"/>
                    </a:lnTo>
                    <a:lnTo>
                      <a:pt x="2268480" y="3608562"/>
                    </a:lnTo>
                    <a:lnTo>
                      <a:pt x="2264504" y="3612115"/>
                    </a:lnTo>
                    <a:lnTo>
                      <a:pt x="2260131" y="3615668"/>
                    </a:lnTo>
                    <a:lnTo>
                      <a:pt x="2256155" y="3619221"/>
                    </a:lnTo>
                    <a:lnTo>
                      <a:pt x="2251384" y="3622380"/>
                    </a:lnTo>
                    <a:lnTo>
                      <a:pt x="2247011" y="3625143"/>
                    </a:lnTo>
                    <a:lnTo>
                      <a:pt x="2241843" y="3627907"/>
                    </a:lnTo>
                    <a:lnTo>
                      <a:pt x="2237470" y="3630276"/>
                    </a:lnTo>
                    <a:lnTo>
                      <a:pt x="2231904" y="3633040"/>
                    </a:lnTo>
                    <a:lnTo>
                      <a:pt x="2227133" y="3634619"/>
                    </a:lnTo>
                    <a:lnTo>
                      <a:pt x="2221567" y="3636593"/>
                    </a:lnTo>
                    <a:lnTo>
                      <a:pt x="2216001" y="3637777"/>
                    </a:lnTo>
                    <a:lnTo>
                      <a:pt x="2210833" y="3639751"/>
                    </a:lnTo>
                    <a:lnTo>
                      <a:pt x="2204869" y="3640541"/>
                    </a:lnTo>
                    <a:lnTo>
                      <a:pt x="2199303" y="3641330"/>
                    </a:lnTo>
                    <a:lnTo>
                      <a:pt x="2193738" y="3641725"/>
                    </a:lnTo>
                    <a:lnTo>
                      <a:pt x="2187774" y="3641725"/>
                    </a:lnTo>
                    <a:lnTo>
                      <a:pt x="2181413" y="3641725"/>
                    </a:lnTo>
                    <a:lnTo>
                      <a:pt x="2175847" y="3641330"/>
                    </a:lnTo>
                    <a:lnTo>
                      <a:pt x="2170281" y="3640541"/>
                    </a:lnTo>
                    <a:lnTo>
                      <a:pt x="2164715" y="3639751"/>
                    </a:lnTo>
                    <a:lnTo>
                      <a:pt x="2159149" y="3637777"/>
                    </a:lnTo>
                    <a:lnTo>
                      <a:pt x="2153583" y="3636593"/>
                    </a:lnTo>
                    <a:lnTo>
                      <a:pt x="2148415" y="3634619"/>
                    </a:lnTo>
                    <a:lnTo>
                      <a:pt x="2143247" y="3633040"/>
                    </a:lnTo>
                    <a:lnTo>
                      <a:pt x="2138476" y="3630276"/>
                    </a:lnTo>
                    <a:lnTo>
                      <a:pt x="2133308" y="3627907"/>
                    </a:lnTo>
                    <a:lnTo>
                      <a:pt x="2128139" y="3625143"/>
                    </a:lnTo>
                    <a:lnTo>
                      <a:pt x="2123766" y="3622380"/>
                    </a:lnTo>
                    <a:lnTo>
                      <a:pt x="2118995" y="3619221"/>
                    </a:lnTo>
                    <a:lnTo>
                      <a:pt x="2115020" y="3615668"/>
                    </a:lnTo>
                    <a:lnTo>
                      <a:pt x="2110646" y="3612115"/>
                    </a:lnTo>
                    <a:lnTo>
                      <a:pt x="2106671" y="3608562"/>
                    </a:lnTo>
                    <a:lnTo>
                      <a:pt x="2103093" y="3604614"/>
                    </a:lnTo>
                    <a:lnTo>
                      <a:pt x="2099515" y="3600271"/>
                    </a:lnTo>
                    <a:lnTo>
                      <a:pt x="2096334" y="3596323"/>
                    </a:lnTo>
                    <a:lnTo>
                      <a:pt x="2092756" y="3591585"/>
                    </a:lnTo>
                    <a:lnTo>
                      <a:pt x="2089973" y="3587242"/>
                    </a:lnTo>
                    <a:lnTo>
                      <a:pt x="2087190" y="3582504"/>
                    </a:lnTo>
                    <a:lnTo>
                      <a:pt x="2084805" y="3577372"/>
                    </a:lnTo>
                    <a:lnTo>
                      <a:pt x="2082419" y="3572634"/>
                    </a:lnTo>
                    <a:lnTo>
                      <a:pt x="2080431" y="3567107"/>
                    </a:lnTo>
                    <a:lnTo>
                      <a:pt x="2078444" y="3561975"/>
                    </a:lnTo>
                    <a:lnTo>
                      <a:pt x="2077251" y="3556447"/>
                    </a:lnTo>
                    <a:lnTo>
                      <a:pt x="2076058" y="3550920"/>
                    </a:lnTo>
                    <a:lnTo>
                      <a:pt x="2074468" y="3545393"/>
                    </a:lnTo>
                    <a:lnTo>
                      <a:pt x="2073673" y="3539866"/>
                    </a:lnTo>
                    <a:lnTo>
                      <a:pt x="2073275" y="3534338"/>
                    </a:lnTo>
                    <a:lnTo>
                      <a:pt x="2073275" y="3528416"/>
                    </a:lnTo>
                    <a:lnTo>
                      <a:pt x="2073275" y="3522494"/>
                    </a:lnTo>
                    <a:lnTo>
                      <a:pt x="2073673" y="3516967"/>
                    </a:lnTo>
                    <a:lnTo>
                      <a:pt x="2074468" y="3511045"/>
                    </a:lnTo>
                    <a:lnTo>
                      <a:pt x="2076058" y="3505123"/>
                    </a:lnTo>
                    <a:lnTo>
                      <a:pt x="2077251" y="3499990"/>
                    </a:lnTo>
                    <a:lnTo>
                      <a:pt x="2078444" y="3494463"/>
                    </a:lnTo>
                    <a:lnTo>
                      <a:pt x="2080431" y="3488936"/>
                    </a:lnTo>
                    <a:lnTo>
                      <a:pt x="2082419" y="3484198"/>
                    </a:lnTo>
                    <a:lnTo>
                      <a:pt x="2084805" y="3479065"/>
                    </a:lnTo>
                    <a:lnTo>
                      <a:pt x="2087190" y="3474328"/>
                    </a:lnTo>
                    <a:lnTo>
                      <a:pt x="2089973" y="3469195"/>
                    </a:lnTo>
                    <a:lnTo>
                      <a:pt x="2092756" y="3464853"/>
                    </a:lnTo>
                    <a:lnTo>
                      <a:pt x="2096334" y="3460115"/>
                    </a:lnTo>
                    <a:lnTo>
                      <a:pt x="2099515" y="3456167"/>
                    </a:lnTo>
                    <a:lnTo>
                      <a:pt x="2103093" y="3451824"/>
                    </a:lnTo>
                    <a:lnTo>
                      <a:pt x="2106671" y="3448271"/>
                    </a:lnTo>
                    <a:lnTo>
                      <a:pt x="2110646" y="3443928"/>
                    </a:lnTo>
                    <a:lnTo>
                      <a:pt x="2115020" y="3440769"/>
                    </a:lnTo>
                    <a:lnTo>
                      <a:pt x="2118995" y="3437611"/>
                    </a:lnTo>
                    <a:lnTo>
                      <a:pt x="2123766" y="3434058"/>
                    </a:lnTo>
                    <a:lnTo>
                      <a:pt x="2128139" y="3431294"/>
                    </a:lnTo>
                    <a:lnTo>
                      <a:pt x="2133308" y="3428530"/>
                    </a:lnTo>
                    <a:lnTo>
                      <a:pt x="2138476" y="3425767"/>
                    </a:lnTo>
                    <a:lnTo>
                      <a:pt x="2143247" y="3423793"/>
                    </a:lnTo>
                    <a:lnTo>
                      <a:pt x="2148415" y="3421819"/>
                    </a:lnTo>
                    <a:lnTo>
                      <a:pt x="2153583" y="3419845"/>
                    </a:lnTo>
                    <a:lnTo>
                      <a:pt x="2159149" y="3418265"/>
                    </a:lnTo>
                    <a:lnTo>
                      <a:pt x="2164715" y="3417081"/>
                    </a:lnTo>
                    <a:lnTo>
                      <a:pt x="2170281" y="3415897"/>
                    </a:lnTo>
                    <a:lnTo>
                      <a:pt x="2175847" y="3415502"/>
                    </a:lnTo>
                    <a:lnTo>
                      <a:pt x="2181413" y="3415107"/>
                    </a:lnTo>
                    <a:lnTo>
                      <a:pt x="2187774" y="3414712"/>
                    </a:lnTo>
                    <a:close/>
                    <a:moveTo>
                      <a:pt x="2877146" y="3217862"/>
                    </a:moveTo>
                    <a:lnTo>
                      <a:pt x="2885867" y="3218259"/>
                    </a:lnTo>
                    <a:lnTo>
                      <a:pt x="2894191" y="3219051"/>
                    </a:lnTo>
                    <a:lnTo>
                      <a:pt x="2902515" y="3219844"/>
                    </a:lnTo>
                    <a:lnTo>
                      <a:pt x="2910840" y="3221430"/>
                    </a:lnTo>
                    <a:lnTo>
                      <a:pt x="2918768" y="3223412"/>
                    </a:lnTo>
                    <a:lnTo>
                      <a:pt x="2926696" y="3225394"/>
                    </a:lnTo>
                    <a:lnTo>
                      <a:pt x="2934624" y="3228169"/>
                    </a:lnTo>
                    <a:lnTo>
                      <a:pt x="2942156" y="3230943"/>
                    </a:lnTo>
                    <a:lnTo>
                      <a:pt x="2949291" y="3234511"/>
                    </a:lnTo>
                    <a:lnTo>
                      <a:pt x="2956426" y="3238079"/>
                    </a:lnTo>
                    <a:lnTo>
                      <a:pt x="2963561" y="3242043"/>
                    </a:lnTo>
                    <a:lnTo>
                      <a:pt x="2970300" y="3246403"/>
                    </a:lnTo>
                    <a:lnTo>
                      <a:pt x="2976643" y="3251160"/>
                    </a:lnTo>
                    <a:lnTo>
                      <a:pt x="2982985" y="3255917"/>
                    </a:lnTo>
                    <a:lnTo>
                      <a:pt x="2988931" y="3261070"/>
                    </a:lnTo>
                    <a:lnTo>
                      <a:pt x="2994481" y="3266620"/>
                    </a:lnTo>
                    <a:lnTo>
                      <a:pt x="3000030" y="3272169"/>
                    </a:lnTo>
                    <a:lnTo>
                      <a:pt x="3005580" y="3278512"/>
                    </a:lnTo>
                    <a:lnTo>
                      <a:pt x="3010337" y="3284458"/>
                    </a:lnTo>
                    <a:lnTo>
                      <a:pt x="3015093" y="3291196"/>
                    </a:lnTo>
                    <a:lnTo>
                      <a:pt x="3019057" y="3297935"/>
                    </a:lnTo>
                    <a:lnTo>
                      <a:pt x="3023418" y="3305070"/>
                    </a:lnTo>
                    <a:lnTo>
                      <a:pt x="3026986" y="3312206"/>
                    </a:lnTo>
                    <a:lnTo>
                      <a:pt x="3030553" y="3319341"/>
                    </a:lnTo>
                    <a:lnTo>
                      <a:pt x="3033328" y="3326873"/>
                    </a:lnTo>
                    <a:lnTo>
                      <a:pt x="3035706" y="3334404"/>
                    </a:lnTo>
                    <a:lnTo>
                      <a:pt x="3038085" y="3342332"/>
                    </a:lnTo>
                    <a:lnTo>
                      <a:pt x="3040067" y="3350657"/>
                    </a:lnTo>
                    <a:lnTo>
                      <a:pt x="3041652" y="3358585"/>
                    </a:lnTo>
                    <a:lnTo>
                      <a:pt x="3042445" y="3366909"/>
                    </a:lnTo>
                    <a:lnTo>
                      <a:pt x="3043238" y="3375630"/>
                    </a:lnTo>
                    <a:lnTo>
                      <a:pt x="3043238" y="3383954"/>
                    </a:lnTo>
                    <a:lnTo>
                      <a:pt x="3043238" y="3392675"/>
                    </a:lnTo>
                    <a:lnTo>
                      <a:pt x="3042445" y="3401000"/>
                    </a:lnTo>
                    <a:lnTo>
                      <a:pt x="3041652" y="3408928"/>
                    </a:lnTo>
                    <a:lnTo>
                      <a:pt x="3040067" y="3417252"/>
                    </a:lnTo>
                    <a:lnTo>
                      <a:pt x="3038085" y="3425180"/>
                    </a:lnTo>
                    <a:lnTo>
                      <a:pt x="3035706" y="3433108"/>
                    </a:lnTo>
                    <a:lnTo>
                      <a:pt x="3033328" y="3441036"/>
                    </a:lnTo>
                    <a:lnTo>
                      <a:pt x="3030553" y="3448568"/>
                    </a:lnTo>
                    <a:lnTo>
                      <a:pt x="3026986" y="3456100"/>
                    </a:lnTo>
                    <a:lnTo>
                      <a:pt x="3023418" y="3463235"/>
                    </a:lnTo>
                    <a:lnTo>
                      <a:pt x="3019057" y="3469974"/>
                    </a:lnTo>
                    <a:lnTo>
                      <a:pt x="3015093" y="3476712"/>
                    </a:lnTo>
                    <a:lnTo>
                      <a:pt x="3010337" y="3483451"/>
                    </a:lnTo>
                    <a:lnTo>
                      <a:pt x="3005580" y="3489794"/>
                    </a:lnTo>
                    <a:lnTo>
                      <a:pt x="3000030" y="3495343"/>
                    </a:lnTo>
                    <a:lnTo>
                      <a:pt x="2994481" y="3501289"/>
                    </a:lnTo>
                    <a:lnTo>
                      <a:pt x="2988931" y="3506442"/>
                    </a:lnTo>
                    <a:lnTo>
                      <a:pt x="2982985" y="3511992"/>
                    </a:lnTo>
                    <a:lnTo>
                      <a:pt x="2976643" y="3517145"/>
                    </a:lnTo>
                    <a:lnTo>
                      <a:pt x="2970300" y="3521506"/>
                    </a:lnTo>
                    <a:lnTo>
                      <a:pt x="2963561" y="3525866"/>
                    </a:lnTo>
                    <a:lnTo>
                      <a:pt x="2956426" y="3529830"/>
                    </a:lnTo>
                    <a:lnTo>
                      <a:pt x="2949291" y="3533794"/>
                    </a:lnTo>
                    <a:lnTo>
                      <a:pt x="2942156" y="3536965"/>
                    </a:lnTo>
                    <a:lnTo>
                      <a:pt x="2934624" y="3539740"/>
                    </a:lnTo>
                    <a:lnTo>
                      <a:pt x="2926696" y="3542515"/>
                    </a:lnTo>
                    <a:lnTo>
                      <a:pt x="2918768" y="3544893"/>
                    </a:lnTo>
                    <a:lnTo>
                      <a:pt x="2910840" y="3546479"/>
                    </a:lnTo>
                    <a:lnTo>
                      <a:pt x="2902515" y="3548065"/>
                    </a:lnTo>
                    <a:lnTo>
                      <a:pt x="2894191" y="3548857"/>
                    </a:lnTo>
                    <a:lnTo>
                      <a:pt x="2885867" y="3549650"/>
                    </a:lnTo>
                    <a:lnTo>
                      <a:pt x="2877146" y="3549650"/>
                    </a:lnTo>
                    <a:lnTo>
                      <a:pt x="2868821" y="3549650"/>
                    </a:lnTo>
                    <a:lnTo>
                      <a:pt x="2860101" y="3548857"/>
                    </a:lnTo>
                    <a:lnTo>
                      <a:pt x="2851776" y="3548065"/>
                    </a:lnTo>
                    <a:lnTo>
                      <a:pt x="2843848" y="3546479"/>
                    </a:lnTo>
                    <a:lnTo>
                      <a:pt x="2835524" y="3544893"/>
                    </a:lnTo>
                    <a:lnTo>
                      <a:pt x="2827992" y="3542515"/>
                    </a:lnTo>
                    <a:lnTo>
                      <a:pt x="2820460" y="3539740"/>
                    </a:lnTo>
                    <a:lnTo>
                      <a:pt x="2812929" y="3536965"/>
                    </a:lnTo>
                    <a:lnTo>
                      <a:pt x="2805397" y="3533794"/>
                    </a:lnTo>
                    <a:lnTo>
                      <a:pt x="2798262" y="3529830"/>
                    </a:lnTo>
                    <a:lnTo>
                      <a:pt x="2791127" y="3525866"/>
                    </a:lnTo>
                    <a:lnTo>
                      <a:pt x="2784784" y="3521506"/>
                    </a:lnTo>
                    <a:lnTo>
                      <a:pt x="2778045" y="3517145"/>
                    </a:lnTo>
                    <a:lnTo>
                      <a:pt x="2771703" y="3511992"/>
                    </a:lnTo>
                    <a:lnTo>
                      <a:pt x="2766153" y="3506442"/>
                    </a:lnTo>
                    <a:lnTo>
                      <a:pt x="2760207" y="3501289"/>
                    </a:lnTo>
                    <a:lnTo>
                      <a:pt x="2754261" y="3495343"/>
                    </a:lnTo>
                    <a:lnTo>
                      <a:pt x="2749505" y="3489794"/>
                    </a:lnTo>
                    <a:lnTo>
                      <a:pt x="2744351" y="3483451"/>
                    </a:lnTo>
                    <a:lnTo>
                      <a:pt x="2739991" y="3476712"/>
                    </a:lnTo>
                    <a:lnTo>
                      <a:pt x="2735234" y="3469974"/>
                    </a:lnTo>
                    <a:lnTo>
                      <a:pt x="2731666" y="3463235"/>
                    </a:lnTo>
                    <a:lnTo>
                      <a:pt x="2727702" y="3456100"/>
                    </a:lnTo>
                    <a:lnTo>
                      <a:pt x="2724531" y="3448568"/>
                    </a:lnTo>
                    <a:lnTo>
                      <a:pt x="2721756" y="3441036"/>
                    </a:lnTo>
                    <a:lnTo>
                      <a:pt x="2718982" y="3433108"/>
                    </a:lnTo>
                    <a:lnTo>
                      <a:pt x="2716603" y="3425180"/>
                    </a:lnTo>
                    <a:lnTo>
                      <a:pt x="2715018" y="3417252"/>
                    </a:lnTo>
                    <a:lnTo>
                      <a:pt x="2713432" y="3408928"/>
                    </a:lnTo>
                    <a:lnTo>
                      <a:pt x="2712639" y="3401000"/>
                    </a:lnTo>
                    <a:lnTo>
                      <a:pt x="2711450" y="3392675"/>
                    </a:lnTo>
                    <a:lnTo>
                      <a:pt x="2711450" y="3383954"/>
                    </a:lnTo>
                    <a:lnTo>
                      <a:pt x="2711450" y="3375630"/>
                    </a:lnTo>
                    <a:lnTo>
                      <a:pt x="2712639" y="3366909"/>
                    </a:lnTo>
                    <a:lnTo>
                      <a:pt x="2713432" y="3358585"/>
                    </a:lnTo>
                    <a:lnTo>
                      <a:pt x="2715018" y="3350657"/>
                    </a:lnTo>
                    <a:lnTo>
                      <a:pt x="2716603" y="3342332"/>
                    </a:lnTo>
                    <a:lnTo>
                      <a:pt x="2718982" y="3334404"/>
                    </a:lnTo>
                    <a:lnTo>
                      <a:pt x="2721756" y="3326873"/>
                    </a:lnTo>
                    <a:lnTo>
                      <a:pt x="2724531" y="3319341"/>
                    </a:lnTo>
                    <a:lnTo>
                      <a:pt x="2727702" y="3312206"/>
                    </a:lnTo>
                    <a:lnTo>
                      <a:pt x="2731666" y="3305070"/>
                    </a:lnTo>
                    <a:lnTo>
                      <a:pt x="2735234" y="3297935"/>
                    </a:lnTo>
                    <a:lnTo>
                      <a:pt x="2739991" y="3291196"/>
                    </a:lnTo>
                    <a:lnTo>
                      <a:pt x="2744351" y="3284458"/>
                    </a:lnTo>
                    <a:lnTo>
                      <a:pt x="2749505" y="3278512"/>
                    </a:lnTo>
                    <a:lnTo>
                      <a:pt x="2754261" y="3272169"/>
                    </a:lnTo>
                    <a:lnTo>
                      <a:pt x="2760207" y="3266620"/>
                    </a:lnTo>
                    <a:lnTo>
                      <a:pt x="2766153" y="3261070"/>
                    </a:lnTo>
                    <a:lnTo>
                      <a:pt x="2771703" y="3255917"/>
                    </a:lnTo>
                    <a:lnTo>
                      <a:pt x="2778045" y="3251160"/>
                    </a:lnTo>
                    <a:lnTo>
                      <a:pt x="2784784" y="3246403"/>
                    </a:lnTo>
                    <a:lnTo>
                      <a:pt x="2791127" y="3242043"/>
                    </a:lnTo>
                    <a:lnTo>
                      <a:pt x="2798262" y="3238079"/>
                    </a:lnTo>
                    <a:lnTo>
                      <a:pt x="2805397" y="3234511"/>
                    </a:lnTo>
                    <a:lnTo>
                      <a:pt x="2812929" y="3230943"/>
                    </a:lnTo>
                    <a:lnTo>
                      <a:pt x="2820460" y="3228169"/>
                    </a:lnTo>
                    <a:lnTo>
                      <a:pt x="2827992" y="3225394"/>
                    </a:lnTo>
                    <a:lnTo>
                      <a:pt x="2835524" y="3223412"/>
                    </a:lnTo>
                    <a:lnTo>
                      <a:pt x="2843848" y="3221430"/>
                    </a:lnTo>
                    <a:lnTo>
                      <a:pt x="2851776" y="3219844"/>
                    </a:lnTo>
                    <a:lnTo>
                      <a:pt x="2860101" y="3219051"/>
                    </a:lnTo>
                    <a:lnTo>
                      <a:pt x="2868821" y="3218259"/>
                    </a:lnTo>
                    <a:lnTo>
                      <a:pt x="2877146" y="3217862"/>
                    </a:lnTo>
                    <a:close/>
                    <a:moveTo>
                      <a:pt x="1341242" y="3000374"/>
                    </a:moveTo>
                    <a:lnTo>
                      <a:pt x="410762" y="4429560"/>
                    </a:lnTo>
                    <a:lnTo>
                      <a:pt x="409572" y="4434325"/>
                    </a:lnTo>
                    <a:lnTo>
                      <a:pt x="406794" y="4447826"/>
                    </a:lnTo>
                    <a:lnTo>
                      <a:pt x="404414" y="4458151"/>
                    </a:lnTo>
                    <a:lnTo>
                      <a:pt x="402430" y="4469667"/>
                    </a:lnTo>
                    <a:lnTo>
                      <a:pt x="400446" y="4483169"/>
                    </a:lnTo>
                    <a:lnTo>
                      <a:pt x="398859" y="4498259"/>
                    </a:lnTo>
                    <a:lnTo>
                      <a:pt x="396875" y="4514937"/>
                    </a:lnTo>
                    <a:lnTo>
                      <a:pt x="395287" y="4533204"/>
                    </a:lnTo>
                    <a:lnTo>
                      <a:pt x="394097" y="4552265"/>
                    </a:lnTo>
                    <a:lnTo>
                      <a:pt x="393700" y="4572915"/>
                    </a:lnTo>
                    <a:lnTo>
                      <a:pt x="394097" y="4594359"/>
                    </a:lnTo>
                    <a:lnTo>
                      <a:pt x="394891" y="4616597"/>
                    </a:lnTo>
                    <a:lnTo>
                      <a:pt x="397271" y="4640026"/>
                    </a:lnTo>
                    <a:lnTo>
                      <a:pt x="400049" y="4664249"/>
                    </a:lnTo>
                    <a:lnTo>
                      <a:pt x="401636" y="4676162"/>
                    </a:lnTo>
                    <a:lnTo>
                      <a:pt x="403620" y="4688870"/>
                    </a:lnTo>
                    <a:lnTo>
                      <a:pt x="406398" y="4701180"/>
                    </a:lnTo>
                    <a:lnTo>
                      <a:pt x="409175" y="4713490"/>
                    </a:lnTo>
                    <a:lnTo>
                      <a:pt x="412350" y="4726198"/>
                    </a:lnTo>
                    <a:lnTo>
                      <a:pt x="415921" y="4738905"/>
                    </a:lnTo>
                    <a:lnTo>
                      <a:pt x="419492" y="4752010"/>
                    </a:lnTo>
                    <a:lnTo>
                      <a:pt x="423857" y="4764320"/>
                    </a:lnTo>
                    <a:lnTo>
                      <a:pt x="428221" y="4777425"/>
                    </a:lnTo>
                    <a:lnTo>
                      <a:pt x="433380" y="4790132"/>
                    </a:lnTo>
                    <a:lnTo>
                      <a:pt x="438538" y="4802839"/>
                    </a:lnTo>
                    <a:lnTo>
                      <a:pt x="444887" y="4815944"/>
                    </a:lnTo>
                    <a:lnTo>
                      <a:pt x="451235" y="4828254"/>
                    </a:lnTo>
                    <a:lnTo>
                      <a:pt x="457584" y="4841359"/>
                    </a:lnTo>
                    <a:lnTo>
                      <a:pt x="464726" y="4853669"/>
                    </a:lnTo>
                    <a:lnTo>
                      <a:pt x="472662" y="4866773"/>
                    </a:lnTo>
                    <a:lnTo>
                      <a:pt x="480995" y="4879084"/>
                    </a:lnTo>
                    <a:lnTo>
                      <a:pt x="489724" y="4891394"/>
                    </a:lnTo>
                    <a:lnTo>
                      <a:pt x="498850" y="4903704"/>
                    </a:lnTo>
                    <a:lnTo>
                      <a:pt x="508770" y="4915618"/>
                    </a:lnTo>
                    <a:lnTo>
                      <a:pt x="519087" y="4927531"/>
                    </a:lnTo>
                    <a:lnTo>
                      <a:pt x="530197" y="4939444"/>
                    </a:lnTo>
                    <a:lnTo>
                      <a:pt x="541704" y="4950960"/>
                    </a:lnTo>
                    <a:lnTo>
                      <a:pt x="553608" y="4962476"/>
                    </a:lnTo>
                    <a:lnTo>
                      <a:pt x="566702" y="4973992"/>
                    </a:lnTo>
                    <a:lnTo>
                      <a:pt x="579796" y="4984714"/>
                    </a:lnTo>
                    <a:lnTo>
                      <a:pt x="594081" y="4995436"/>
                    </a:lnTo>
                    <a:lnTo>
                      <a:pt x="609159" y="5005761"/>
                    </a:lnTo>
                    <a:lnTo>
                      <a:pt x="624237" y="5016085"/>
                    </a:lnTo>
                    <a:lnTo>
                      <a:pt x="640109" y="5026410"/>
                    </a:lnTo>
                    <a:lnTo>
                      <a:pt x="657171" y="5035941"/>
                    </a:lnTo>
                    <a:lnTo>
                      <a:pt x="674630" y="5045074"/>
                    </a:lnTo>
                    <a:lnTo>
                      <a:pt x="3954917" y="5045074"/>
                    </a:lnTo>
                    <a:lnTo>
                      <a:pt x="3972376" y="5035941"/>
                    </a:lnTo>
                    <a:lnTo>
                      <a:pt x="3989041" y="5026410"/>
                    </a:lnTo>
                    <a:lnTo>
                      <a:pt x="4005310" y="5016085"/>
                    </a:lnTo>
                    <a:lnTo>
                      <a:pt x="4020785" y="5005761"/>
                    </a:lnTo>
                    <a:lnTo>
                      <a:pt x="4035069" y="4995436"/>
                    </a:lnTo>
                    <a:lnTo>
                      <a:pt x="4049354" y="4984714"/>
                    </a:lnTo>
                    <a:lnTo>
                      <a:pt x="4062448" y="4973992"/>
                    </a:lnTo>
                    <a:lnTo>
                      <a:pt x="4075543" y="4962476"/>
                    </a:lnTo>
                    <a:lnTo>
                      <a:pt x="4087446" y="4950960"/>
                    </a:lnTo>
                    <a:lnTo>
                      <a:pt x="4098953" y="4939444"/>
                    </a:lnTo>
                    <a:lnTo>
                      <a:pt x="4110063" y="4927531"/>
                    </a:lnTo>
                    <a:lnTo>
                      <a:pt x="4120777" y="4915618"/>
                    </a:lnTo>
                    <a:lnTo>
                      <a:pt x="4130300" y="4903704"/>
                    </a:lnTo>
                    <a:lnTo>
                      <a:pt x="4139823" y="4891394"/>
                    </a:lnTo>
                    <a:lnTo>
                      <a:pt x="4148552" y="4879084"/>
                    </a:lnTo>
                    <a:lnTo>
                      <a:pt x="4156488" y="4866773"/>
                    </a:lnTo>
                    <a:lnTo>
                      <a:pt x="4164424" y="4853669"/>
                    </a:lnTo>
                    <a:lnTo>
                      <a:pt x="4171566" y="4841359"/>
                    </a:lnTo>
                    <a:lnTo>
                      <a:pt x="4178312" y="4828254"/>
                    </a:lnTo>
                    <a:lnTo>
                      <a:pt x="4184661" y="4815944"/>
                    </a:lnTo>
                    <a:lnTo>
                      <a:pt x="4190613" y="4802839"/>
                    </a:lnTo>
                    <a:lnTo>
                      <a:pt x="4195771" y="4790132"/>
                    </a:lnTo>
                    <a:lnTo>
                      <a:pt x="4200929" y="4777425"/>
                    </a:lnTo>
                    <a:lnTo>
                      <a:pt x="4205294" y="4764320"/>
                    </a:lnTo>
                    <a:lnTo>
                      <a:pt x="4209659" y="4752010"/>
                    </a:lnTo>
                    <a:lnTo>
                      <a:pt x="4213627" y="4738905"/>
                    </a:lnTo>
                    <a:lnTo>
                      <a:pt x="4217197" y="4726198"/>
                    </a:lnTo>
                    <a:lnTo>
                      <a:pt x="4219975" y="4713490"/>
                    </a:lnTo>
                    <a:lnTo>
                      <a:pt x="4222753" y="4701180"/>
                    </a:lnTo>
                    <a:lnTo>
                      <a:pt x="4225530" y="4688870"/>
                    </a:lnTo>
                    <a:lnTo>
                      <a:pt x="4227514" y="4676162"/>
                    </a:lnTo>
                    <a:lnTo>
                      <a:pt x="4229498" y="4664249"/>
                    </a:lnTo>
                    <a:lnTo>
                      <a:pt x="4232673" y="4640026"/>
                    </a:lnTo>
                    <a:lnTo>
                      <a:pt x="4234259" y="4616597"/>
                    </a:lnTo>
                    <a:lnTo>
                      <a:pt x="4235450" y="4594359"/>
                    </a:lnTo>
                    <a:lnTo>
                      <a:pt x="4235450" y="4572915"/>
                    </a:lnTo>
                    <a:lnTo>
                      <a:pt x="4235053" y="4552265"/>
                    </a:lnTo>
                    <a:lnTo>
                      <a:pt x="4234259" y="4533204"/>
                    </a:lnTo>
                    <a:lnTo>
                      <a:pt x="4232673" y="4514937"/>
                    </a:lnTo>
                    <a:lnTo>
                      <a:pt x="4230689" y="4498259"/>
                    </a:lnTo>
                    <a:lnTo>
                      <a:pt x="4228705" y="4483169"/>
                    </a:lnTo>
                    <a:lnTo>
                      <a:pt x="4226721" y="4469667"/>
                    </a:lnTo>
                    <a:lnTo>
                      <a:pt x="4224737" y="4458151"/>
                    </a:lnTo>
                    <a:lnTo>
                      <a:pt x="4222356" y="4447826"/>
                    </a:lnTo>
                    <a:lnTo>
                      <a:pt x="4219578" y="4434325"/>
                    </a:lnTo>
                    <a:lnTo>
                      <a:pt x="4218388" y="4429560"/>
                    </a:lnTo>
                    <a:lnTo>
                      <a:pt x="3282826" y="3000490"/>
                    </a:lnTo>
                    <a:lnTo>
                      <a:pt x="3282951" y="3001367"/>
                    </a:lnTo>
                    <a:lnTo>
                      <a:pt x="3282554" y="3003754"/>
                    </a:lnTo>
                    <a:lnTo>
                      <a:pt x="3281761" y="3006140"/>
                    </a:lnTo>
                    <a:lnTo>
                      <a:pt x="3280173" y="3008526"/>
                    </a:lnTo>
                    <a:lnTo>
                      <a:pt x="3278189" y="3010913"/>
                    </a:lnTo>
                    <a:lnTo>
                      <a:pt x="3275015" y="3013299"/>
                    </a:lnTo>
                    <a:lnTo>
                      <a:pt x="3271841" y="3015685"/>
                    </a:lnTo>
                    <a:lnTo>
                      <a:pt x="3267476" y="3017674"/>
                    </a:lnTo>
                    <a:lnTo>
                      <a:pt x="3263111" y="3020458"/>
                    </a:lnTo>
                    <a:lnTo>
                      <a:pt x="3252398" y="3024832"/>
                    </a:lnTo>
                    <a:lnTo>
                      <a:pt x="3239304" y="3029605"/>
                    </a:lnTo>
                    <a:lnTo>
                      <a:pt x="3223829" y="3033582"/>
                    </a:lnTo>
                    <a:lnTo>
                      <a:pt x="3206370" y="3037957"/>
                    </a:lnTo>
                    <a:lnTo>
                      <a:pt x="3186927" y="3041934"/>
                    </a:lnTo>
                    <a:lnTo>
                      <a:pt x="3165897" y="3046309"/>
                    </a:lnTo>
                    <a:lnTo>
                      <a:pt x="3142486" y="3050286"/>
                    </a:lnTo>
                    <a:lnTo>
                      <a:pt x="3117091" y="3054263"/>
                    </a:lnTo>
                    <a:lnTo>
                      <a:pt x="3090109" y="3057843"/>
                    </a:lnTo>
                    <a:lnTo>
                      <a:pt x="3061143" y="3061024"/>
                    </a:lnTo>
                    <a:lnTo>
                      <a:pt x="3030987" y="3065001"/>
                    </a:lnTo>
                    <a:lnTo>
                      <a:pt x="2998847" y="3068183"/>
                    </a:lnTo>
                    <a:lnTo>
                      <a:pt x="2964722" y="3070967"/>
                    </a:lnTo>
                    <a:lnTo>
                      <a:pt x="2929804" y="3074149"/>
                    </a:lnTo>
                    <a:lnTo>
                      <a:pt x="2892903" y="3076933"/>
                    </a:lnTo>
                    <a:lnTo>
                      <a:pt x="2855207" y="3079319"/>
                    </a:lnTo>
                    <a:lnTo>
                      <a:pt x="2815528" y="3082103"/>
                    </a:lnTo>
                    <a:lnTo>
                      <a:pt x="2775055" y="3084489"/>
                    </a:lnTo>
                    <a:lnTo>
                      <a:pt x="2690141" y="3088069"/>
                    </a:lnTo>
                    <a:lnTo>
                      <a:pt x="2600862" y="3091648"/>
                    </a:lnTo>
                    <a:lnTo>
                      <a:pt x="2507615" y="3093637"/>
                    </a:lnTo>
                    <a:lnTo>
                      <a:pt x="2411195" y="3095227"/>
                    </a:lnTo>
                    <a:lnTo>
                      <a:pt x="2312393" y="3095625"/>
                    </a:lnTo>
                    <a:lnTo>
                      <a:pt x="2213195" y="3095227"/>
                    </a:lnTo>
                    <a:lnTo>
                      <a:pt x="2116774" y="3093637"/>
                    </a:lnTo>
                    <a:lnTo>
                      <a:pt x="2023924" y="3091648"/>
                    </a:lnTo>
                    <a:lnTo>
                      <a:pt x="1934645" y="3088069"/>
                    </a:lnTo>
                    <a:lnTo>
                      <a:pt x="1849731" y="3084489"/>
                    </a:lnTo>
                    <a:lnTo>
                      <a:pt x="1808862" y="3082103"/>
                    </a:lnTo>
                    <a:lnTo>
                      <a:pt x="1769579" y="3079319"/>
                    </a:lnTo>
                    <a:lnTo>
                      <a:pt x="1731884" y="3076933"/>
                    </a:lnTo>
                    <a:lnTo>
                      <a:pt x="1694982" y="3074149"/>
                    </a:lnTo>
                    <a:lnTo>
                      <a:pt x="1659667" y="3070967"/>
                    </a:lnTo>
                    <a:lnTo>
                      <a:pt x="1626336" y="3068183"/>
                    </a:lnTo>
                    <a:lnTo>
                      <a:pt x="1593799" y="3065001"/>
                    </a:lnTo>
                    <a:lnTo>
                      <a:pt x="1563643" y="3061024"/>
                    </a:lnTo>
                    <a:lnTo>
                      <a:pt x="1534677" y="3057843"/>
                    </a:lnTo>
                    <a:lnTo>
                      <a:pt x="1507298" y="3054263"/>
                    </a:lnTo>
                    <a:lnTo>
                      <a:pt x="1482300" y="3050286"/>
                    </a:lnTo>
                    <a:lnTo>
                      <a:pt x="1458889" y="3046309"/>
                    </a:lnTo>
                    <a:lnTo>
                      <a:pt x="1437462" y="3041934"/>
                    </a:lnTo>
                    <a:lnTo>
                      <a:pt x="1418019" y="3037957"/>
                    </a:lnTo>
                    <a:lnTo>
                      <a:pt x="1400561" y="3033582"/>
                    </a:lnTo>
                    <a:lnTo>
                      <a:pt x="1385086" y="3029605"/>
                    </a:lnTo>
                    <a:lnTo>
                      <a:pt x="1372388" y="3024832"/>
                    </a:lnTo>
                    <a:lnTo>
                      <a:pt x="1361675" y="3020458"/>
                    </a:lnTo>
                    <a:lnTo>
                      <a:pt x="1356913" y="3017674"/>
                    </a:lnTo>
                    <a:lnTo>
                      <a:pt x="1352945" y="3015685"/>
                    </a:lnTo>
                    <a:lnTo>
                      <a:pt x="1349374" y="3013299"/>
                    </a:lnTo>
                    <a:lnTo>
                      <a:pt x="1346597" y="3010913"/>
                    </a:lnTo>
                    <a:lnTo>
                      <a:pt x="1344613" y="3008526"/>
                    </a:lnTo>
                    <a:lnTo>
                      <a:pt x="1343025" y="3006140"/>
                    </a:lnTo>
                    <a:lnTo>
                      <a:pt x="1341835" y="3003754"/>
                    </a:lnTo>
                    <a:lnTo>
                      <a:pt x="1341438" y="3001367"/>
                    </a:lnTo>
                    <a:lnTo>
                      <a:pt x="1341580" y="3000374"/>
                    </a:lnTo>
                    <a:lnTo>
                      <a:pt x="1341242" y="3000374"/>
                    </a:lnTo>
                    <a:close/>
                    <a:moveTo>
                      <a:pt x="1717823" y="0"/>
                    </a:moveTo>
                    <a:lnTo>
                      <a:pt x="2909343" y="0"/>
                    </a:lnTo>
                    <a:lnTo>
                      <a:pt x="2919266" y="3571"/>
                    </a:lnTo>
                    <a:lnTo>
                      <a:pt x="2927601" y="6745"/>
                    </a:lnTo>
                    <a:lnTo>
                      <a:pt x="2935937" y="11110"/>
                    </a:lnTo>
                    <a:lnTo>
                      <a:pt x="2946653" y="15872"/>
                    </a:lnTo>
                    <a:lnTo>
                      <a:pt x="2959354" y="22618"/>
                    </a:lnTo>
                    <a:lnTo>
                      <a:pt x="2972849" y="30951"/>
                    </a:lnTo>
                    <a:lnTo>
                      <a:pt x="2987931" y="40871"/>
                    </a:lnTo>
                    <a:lnTo>
                      <a:pt x="2995870" y="46427"/>
                    </a:lnTo>
                    <a:lnTo>
                      <a:pt x="3003808" y="52776"/>
                    </a:lnTo>
                    <a:lnTo>
                      <a:pt x="3011349" y="58728"/>
                    </a:lnTo>
                    <a:lnTo>
                      <a:pt x="3019684" y="65474"/>
                    </a:lnTo>
                    <a:lnTo>
                      <a:pt x="3027623" y="72616"/>
                    </a:lnTo>
                    <a:lnTo>
                      <a:pt x="3035957" y="80553"/>
                    </a:lnTo>
                    <a:lnTo>
                      <a:pt x="3043896" y="88489"/>
                    </a:lnTo>
                    <a:lnTo>
                      <a:pt x="3051834" y="97219"/>
                    </a:lnTo>
                    <a:lnTo>
                      <a:pt x="3059375" y="105949"/>
                    </a:lnTo>
                    <a:lnTo>
                      <a:pt x="3066917" y="115472"/>
                    </a:lnTo>
                    <a:lnTo>
                      <a:pt x="3074458" y="125393"/>
                    </a:lnTo>
                    <a:lnTo>
                      <a:pt x="3080808" y="135313"/>
                    </a:lnTo>
                    <a:lnTo>
                      <a:pt x="3087556" y="146027"/>
                    </a:lnTo>
                    <a:lnTo>
                      <a:pt x="3093509" y="157536"/>
                    </a:lnTo>
                    <a:lnTo>
                      <a:pt x="3099066" y="169439"/>
                    </a:lnTo>
                    <a:lnTo>
                      <a:pt x="3104226" y="181344"/>
                    </a:lnTo>
                    <a:lnTo>
                      <a:pt x="3108592" y="194439"/>
                    </a:lnTo>
                    <a:lnTo>
                      <a:pt x="3112958" y="207534"/>
                    </a:lnTo>
                    <a:lnTo>
                      <a:pt x="3115339" y="217058"/>
                    </a:lnTo>
                    <a:lnTo>
                      <a:pt x="3117324" y="226581"/>
                    </a:lnTo>
                    <a:lnTo>
                      <a:pt x="3119309" y="236502"/>
                    </a:lnTo>
                    <a:lnTo>
                      <a:pt x="3120499" y="246025"/>
                    </a:lnTo>
                    <a:lnTo>
                      <a:pt x="3121690" y="256342"/>
                    </a:lnTo>
                    <a:lnTo>
                      <a:pt x="3122087" y="266263"/>
                    </a:lnTo>
                    <a:lnTo>
                      <a:pt x="3122484" y="276184"/>
                    </a:lnTo>
                    <a:lnTo>
                      <a:pt x="3122484" y="286103"/>
                    </a:lnTo>
                    <a:lnTo>
                      <a:pt x="3121690" y="296024"/>
                    </a:lnTo>
                    <a:lnTo>
                      <a:pt x="3121293" y="306341"/>
                    </a:lnTo>
                    <a:lnTo>
                      <a:pt x="3120102" y="316659"/>
                    </a:lnTo>
                    <a:lnTo>
                      <a:pt x="3118515" y="326976"/>
                    </a:lnTo>
                    <a:lnTo>
                      <a:pt x="3116530" y="337690"/>
                    </a:lnTo>
                    <a:lnTo>
                      <a:pt x="3114149" y="348007"/>
                    </a:lnTo>
                    <a:lnTo>
                      <a:pt x="3111767" y="358325"/>
                    </a:lnTo>
                    <a:lnTo>
                      <a:pt x="3108592" y="369039"/>
                    </a:lnTo>
                    <a:lnTo>
                      <a:pt x="3105417" y="379356"/>
                    </a:lnTo>
                    <a:lnTo>
                      <a:pt x="3101845" y="390466"/>
                    </a:lnTo>
                    <a:lnTo>
                      <a:pt x="3097479" y="401180"/>
                    </a:lnTo>
                    <a:lnTo>
                      <a:pt x="3093509" y="411894"/>
                    </a:lnTo>
                    <a:lnTo>
                      <a:pt x="3088747" y="422609"/>
                    </a:lnTo>
                    <a:lnTo>
                      <a:pt x="3083587" y="434116"/>
                    </a:lnTo>
                    <a:lnTo>
                      <a:pt x="3078030" y="444830"/>
                    </a:lnTo>
                    <a:lnTo>
                      <a:pt x="3072076" y="455940"/>
                    </a:lnTo>
                    <a:lnTo>
                      <a:pt x="3066123" y="466655"/>
                    </a:lnTo>
                    <a:lnTo>
                      <a:pt x="3059772" y="477766"/>
                    </a:lnTo>
                    <a:lnTo>
                      <a:pt x="3052628" y="489274"/>
                    </a:lnTo>
                    <a:lnTo>
                      <a:pt x="3045483" y="500781"/>
                    </a:lnTo>
                    <a:lnTo>
                      <a:pt x="3037942" y="511891"/>
                    </a:lnTo>
                    <a:lnTo>
                      <a:pt x="3030401" y="523400"/>
                    </a:lnTo>
                    <a:lnTo>
                      <a:pt x="3022066" y="534908"/>
                    </a:lnTo>
                    <a:lnTo>
                      <a:pt x="3013334" y="546415"/>
                    </a:lnTo>
                    <a:lnTo>
                      <a:pt x="3013334" y="2104709"/>
                    </a:lnTo>
                    <a:lnTo>
                      <a:pt x="4604543" y="4495920"/>
                    </a:lnTo>
                    <a:lnTo>
                      <a:pt x="4606527" y="4504649"/>
                    </a:lnTo>
                    <a:lnTo>
                      <a:pt x="4608511" y="4511792"/>
                    </a:lnTo>
                    <a:lnTo>
                      <a:pt x="4612481" y="4530046"/>
                    </a:lnTo>
                    <a:lnTo>
                      <a:pt x="4614862" y="4542744"/>
                    </a:lnTo>
                    <a:lnTo>
                      <a:pt x="4617243" y="4558220"/>
                    </a:lnTo>
                    <a:lnTo>
                      <a:pt x="4619625" y="4575679"/>
                    </a:lnTo>
                    <a:lnTo>
                      <a:pt x="4622403" y="4595123"/>
                    </a:lnTo>
                    <a:lnTo>
                      <a:pt x="4624387" y="4616948"/>
                    </a:lnTo>
                    <a:lnTo>
                      <a:pt x="4625975" y="4639964"/>
                    </a:lnTo>
                    <a:lnTo>
                      <a:pt x="4627166" y="4664963"/>
                    </a:lnTo>
                    <a:lnTo>
                      <a:pt x="4627563" y="4691153"/>
                    </a:lnTo>
                    <a:lnTo>
                      <a:pt x="4627166" y="4718533"/>
                    </a:lnTo>
                    <a:lnTo>
                      <a:pt x="4626373" y="4733215"/>
                    </a:lnTo>
                    <a:lnTo>
                      <a:pt x="4625579" y="4747501"/>
                    </a:lnTo>
                    <a:lnTo>
                      <a:pt x="4624387" y="4762183"/>
                    </a:lnTo>
                    <a:lnTo>
                      <a:pt x="4623197" y="4777262"/>
                    </a:lnTo>
                    <a:lnTo>
                      <a:pt x="4621213" y="4792341"/>
                    </a:lnTo>
                    <a:lnTo>
                      <a:pt x="4618831" y="4807817"/>
                    </a:lnTo>
                    <a:lnTo>
                      <a:pt x="4616449" y="4823689"/>
                    </a:lnTo>
                    <a:lnTo>
                      <a:pt x="4614068" y="4839562"/>
                    </a:lnTo>
                    <a:lnTo>
                      <a:pt x="4610496" y="4855038"/>
                    </a:lnTo>
                    <a:lnTo>
                      <a:pt x="4606923" y="4870910"/>
                    </a:lnTo>
                    <a:lnTo>
                      <a:pt x="4602557" y="4887180"/>
                    </a:lnTo>
                    <a:lnTo>
                      <a:pt x="4598191" y="4903449"/>
                    </a:lnTo>
                    <a:lnTo>
                      <a:pt x="4593032" y="4919719"/>
                    </a:lnTo>
                    <a:lnTo>
                      <a:pt x="4587872" y="4935988"/>
                    </a:lnTo>
                    <a:lnTo>
                      <a:pt x="4581919" y="4952257"/>
                    </a:lnTo>
                    <a:lnTo>
                      <a:pt x="4575171" y="4968527"/>
                    </a:lnTo>
                    <a:lnTo>
                      <a:pt x="4568821" y="4985193"/>
                    </a:lnTo>
                    <a:lnTo>
                      <a:pt x="4560883" y="5001463"/>
                    </a:lnTo>
                    <a:lnTo>
                      <a:pt x="4552944" y="5017732"/>
                    </a:lnTo>
                    <a:lnTo>
                      <a:pt x="4544212" y="5033605"/>
                    </a:lnTo>
                    <a:lnTo>
                      <a:pt x="4535083" y="5049874"/>
                    </a:lnTo>
                    <a:lnTo>
                      <a:pt x="4525161" y="5066144"/>
                    </a:lnTo>
                    <a:lnTo>
                      <a:pt x="4514047" y="5082016"/>
                    </a:lnTo>
                    <a:lnTo>
                      <a:pt x="4503331" y="5097889"/>
                    </a:lnTo>
                    <a:lnTo>
                      <a:pt x="4491423" y="5112968"/>
                    </a:lnTo>
                    <a:lnTo>
                      <a:pt x="4478722" y="5128444"/>
                    </a:lnTo>
                    <a:lnTo>
                      <a:pt x="4465624" y="5143919"/>
                    </a:lnTo>
                    <a:lnTo>
                      <a:pt x="4451335" y="5158998"/>
                    </a:lnTo>
                    <a:lnTo>
                      <a:pt x="4437047" y="5173681"/>
                    </a:lnTo>
                    <a:lnTo>
                      <a:pt x="4421171" y="5188363"/>
                    </a:lnTo>
                    <a:lnTo>
                      <a:pt x="4404897" y="5202251"/>
                    </a:lnTo>
                    <a:lnTo>
                      <a:pt x="4387830" y="5216537"/>
                    </a:lnTo>
                    <a:lnTo>
                      <a:pt x="4369969" y="5230028"/>
                    </a:lnTo>
                    <a:lnTo>
                      <a:pt x="4351315" y="5243520"/>
                    </a:lnTo>
                    <a:lnTo>
                      <a:pt x="4331865" y="5256615"/>
                    </a:lnTo>
                    <a:lnTo>
                      <a:pt x="4311227" y="5268916"/>
                    </a:lnTo>
                    <a:lnTo>
                      <a:pt x="4290191" y="5281218"/>
                    </a:lnTo>
                    <a:lnTo>
                      <a:pt x="4267963" y="5293122"/>
                    </a:lnTo>
                    <a:lnTo>
                      <a:pt x="4255659" y="5299074"/>
                    </a:lnTo>
                    <a:lnTo>
                      <a:pt x="371507" y="5299074"/>
                    </a:lnTo>
                    <a:lnTo>
                      <a:pt x="359600" y="5293122"/>
                    </a:lnTo>
                    <a:lnTo>
                      <a:pt x="337373" y="5281218"/>
                    </a:lnTo>
                    <a:lnTo>
                      <a:pt x="315940" y="5268916"/>
                    </a:lnTo>
                    <a:lnTo>
                      <a:pt x="295301" y="5256615"/>
                    </a:lnTo>
                    <a:lnTo>
                      <a:pt x="275852" y="5243520"/>
                    </a:lnTo>
                    <a:lnTo>
                      <a:pt x="257197" y="5230028"/>
                    </a:lnTo>
                    <a:lnTo>
                      <a:pt x="239336" y="5216537"/>
                    </a:lnTo>
                    <a:lnTo>
                      <a:pt x="222269" y="5202251"/>
                    </a:lnTo>
                    <a:lnTo>
                      <a:pt x="205996" y="5188363"/>
                    </a:lnTo>
                    <a:lnTo>
                      <a:pt x="190517" y="5173681"/>
                    </a:lnTo>
                    <a:lnTo>
                      <a:pt x="175831" y="5158998"/>
                    </a:lnTo>
                    <a:lnTo>
                      <a:pt x="161939" y="5143919"/>
                    </a:lnTo>
                    <a:lnTo>
                      <a:pt x="148841" y="5128444"/>
                    </a:lnTo>
                    <a:lnTo>
                      <a:pt x="135743" y="5112968"/>
                    </a:lnTo>
                    <a:lnTo>
                      <a:pt x="124233" y="5097889"/>
                    </a:lnTo>
                    <a:lnTo>
                      <a:pt x="113119" y="5082016"/>
                    </a:lnTo>
                    <a:lnTo>
                      <a:pt x="102403" y="5066144"/>
                    </a:lnTo>
                    <a:lnTo>
                      <a:pt x="92480" y="5049874"/>
                    </a:lnTo>
                    <a:lnTo>
                      <a:pt x="82954" y="5033605"/>
                    </a:lnTo>
                    <a:lnTo>
                      <a:pt x="74222" y="5017732"/>
                    </a:lnTo>
                    <a:lnTo>
                      <a:pt x="66284" y="5001463"/>
                    </a:lnTo>
                    <a:lnTo>
                      <a:pt x="59140" y="4985193"/>
                    </a:lnTo>
                    <a:lnTo>
                      <a:pt x="51995" y="4968527"/>
                    </a:lnTo>
                    <a:lnTo>
                      <a:pt x="45248" y="4952257"/>
                    </a:lnTo>
                    <a:lnTo>
                      <a:pt x="39294" y="4935988"/>
                    </a:lnTo>
                    <a:lnTo>
                      <a:pt x="34134" y="4919719"/>
                    </a:lnTo>
                    <a:lnTo>
                      <a:pt x="28975" y="4903449"/>
                    </a:lnTo>
                    <a:lnTo>
                      <a:pt x="24609" y="4887180"/>
                    </a:lnTo>
                    <a:lnTo>
                      <a:pt x="20243" y="4870910"/>
                    </a:lnTo>
                    <a:lnTo>
                      <a:pt x="17067" y="4855038"/>
                    </a:lnTo>
                    <a:lnTo>
                      <a:pt x="13495" y="4839562"/>
                    </a:lnTo>
                    <a:lnTo>
                      <a:pt x="10717" y="4823689"/>
                    </a:lnTo>
                    <a:lnTo>
                      <a:pt x="8335" y="4807817"/>
                    </a:lnTo>
                    <a:lnTo>
                      <a:pt x="6351" y="4792341"/>
                    </a:lnTo>
                    <a:lnTo>
                      <a:pt x="4366" y="4777262"/>
                    </a:lnTo>
                    <a:lnTo>
                      <a:pt x="2779" y="4762183"/>
                    </a:lnTo>
                    <a:lnTo>
                      <a:pt x="1588" y="4747501"/>
                    </a:lnTo>
                    <a:lnTo>
                      <a:pt x="794" y="4733215"/>
                    </a:lnTo>
                    <a:lnTo>
                      <a:pt x="397" y="4718533"/>
                    </a:lnTo>
                    <a:lnTo>
                      <a:pt x="0" y="4691153"/>
                    </a:lnTo>
                    <a:lnTo>
                      <a:pt x="397" y="4664963"/>
                    </a:lnTo>
                    <a:lnTo>
                      <a:pt x="1191" y="4639964"/>
                    </a:lnTo>
                    <a:lnTo>
                      <a:pt x="2779" y="4616948"/>
                    </a:lnTo>
                    <a:lnTo>
                      <a:pt x="4763" y="4595123"/>
                    </a:lnTo>
                    <a:lnTo>
                      <a:pt x="7542" y="4575679"/>
                    </a:lnTo>
                    <a:lnTo>
                      <a:pt x="9923" y="4558220"/>
                    </a:lnTo>
                    <a:lnTo>
                      <a:pt x="12304" y="4542744"/>
                    </a:lnTo>
                    <a:lnTo>
                      <a:pt x="15083" y="4530046"/>
                    </a:lnTo>
                    <a:lnTo>
                      <a:pt x="19052" y="4511792"/>
                    </a:lnTo>
                    <a:lnTo>
                      <a:pt x="20640" y="4504649"/>
                    </a:lnTo>
                    <a:lnTo>
                      <a:pt x="23418" y="4495920"/>
                    </a:lnTo>
                    <a:lnTo>
                      <a:pt x="1614229" y="2104709"/>
                    </a:lnTo>
                    <a:lnTo>
                      <a:pt x="1614229" y="546415"/>
                    </a:lnTo>
                    <a:lnTo>
                      <a:pt x="1605497" y="534908"/>
                    </a:lnTo>
                    <a:lnTo>
                      <a:pt x="1597559" y="523400"/>
                    </a:lnTo>
                    <a:lnTo>
                      <a:pt x="1589621" y="511891"/>
                    </a:lnTo>
                    <a:lnTo>
                      <a:pt x="1582080" y="500781"/>
                    </a:lnTo>
                    <a:lnTo>
                      <a:pt x="1574539" y="489274"/>
                    </a:lnTo>
                    <a:lnTo>
                      <a:pt x="1567791" y="477766"/>
                    </a:lnTo>
                    <a:lnTo>
                      <a:pt x="1561044" y="466655"/>
                    </a:lnTo>
                    <a:lnTo>
                      <a:pt x="1555090" y="455940"/>
                    </a:lnTo>
                    <a:lnTo>
                      <a:pt x="1549136" y="444830"/>
                    </a:lnTo>
                    <a:lnTo>
                      <a:pt x="1543580" y="434116"/>
                    </a:lnTo>
                    <a:lnTo>
                      <a:pt x="1538817" y="422609"/>
                    </a:lnTo>
                    <a:lnTo>
                      <a:pt x="1534054" y="411894"/>
                    </a:lnTo>
                    <a:lnTo>
                      <a:pt x="1529688" y="401180"/>
                    </a:lnTo>
                    <a:lnTo>
                      <a:pt x="1525322" y="390466"/>
                    </a:lnTo>
                    <a:lnTo>
                      <a:pt x="1522147" y="379356"/>
                    </a:lnTo>
                    <a:lnTo>
                      <a:pt x="1518971" y="369039"/>
                    </a:lnTo>
                    <a:lnTo>
                      <a:pt x="1515796" y="358325"/>
                    </a:lnTo>
                    <a:lnTo>
                      <a:pt x="1513018" y="348007"/>
                    </a:lnTo>
                    <a:lnTo>
                      <a:pt x="1511033" y="337690"/>
                    </a:lnTo>
                    <a:lnTo>
                      <a:pt x="1509049" y="326976"/>
                    </a:lnTo>
                    <a:lnTo>
                      <a:pt x="1507461" y="316659"/>
                    </a:lnTo>
                    <a:lnTo>
                      <a:pt x="1506270" y="306341"/>
                    </a:lnTo>
                    <a:lnTo>
                      <a:pt x="1505476" y="296024"/>
                    </a:lnTo>
                    <a:lnTo>
                      <a:pt x="1505079" y="286103"/>
                    </a:lnTo>
                    <a:lnTo>
                      <a:pt x="1505079" y="276184"/>
                    </a:lnTo>
                    <a:lnTo>
                      <a:pt x="1505079" y="266263"/>
                    </a:lnTo>
                    <a:lnTo>
                      <a:pt x="1505873" y="256342"/>
                    </a:lnTo>
                    <a:lnTo>
                      <a:pt x="1506667" y="246025"/>
                    </a:lnTo>
                    <a:lnTo>
                      <a:pt x="1508255" y="236502"/>
                    </a:lnTo>
                    <a:lnTo>
                      <a:pt x="1510239" y="226581"/>
                    </a:lnTo>
                    <a:lnTo>
                      <a:pt x="1512224" y="217058"/>
                    </a:lnTo>
                    <a:lnTo>
                      <a:pt x="1514208" y="207534"/>
                    </a:lnTo>
                    <a:lnTo>
                      <a:pt x="1518574" y="194439"/>
                    </a:lnTo>
                    <a:lnTo>
                      <a:pt x="1522940" y="181344"/>
                    </a:lnTo>
                    <a:lnTo>
                      <a:pt x="1528497" y="169439"/>
                    </a:lnTo>
                    <a:lnTo>
                      <a:pt x="1533657" y="157536"/>
                    </a:lnTo>
                    <a:lnTo>
                      <a:pt x="1540007" y="146027"/>
                    </a:lnTo>
                    <a:lnTo>
                      <a:pt x="1546358" y="135313"/>
                    </a:lnTo>
                    <a:lnTo>
                      <a:pt x="1553502" y="125393"/>
                    </a:lnTo>
                    <a:lnTo>
                      <a:pt x="1560250" y="115472"/>
                    </a:lnTo>
                    <a:lnTo>
                      <a:pt x="1567791" y="105949"/>
                    </a:lnTo>
                    <a:lnTo>
                      <a:pt x="1575729" y="97219"/>
                    </a:lnTo>
                    <a:lnTo>
                      <a:pt x="1583271" y="88489"/>
                    </a:lnTo>
                    <a:lnTo>
                      <a:pt x="1591606" y="80553"/>
                    </a:lnTo>
                    <a:lnTo>
                      <a:pt x="1599544" y="72616"/>
                    </a:lnTo>
                    <a:lnTo>
                      <a:pt x="1607879" y="65474"/>
                    </a:lnTo>
                    <a:lnTo>
                      <a:pt x="1615817" y="58728"/>
                    </a:lnTo>
                    <a:lnTo>
                      <a:pt x="1623358" y="52776"/>
                    </a:lnTo>
                    <a:lnTo>
                      <a:pt x="1631693" y="46427"/>
                    </a:lnTo>
                    <a:lnTo>
                      <a:pt x="1639235" y="40871"/>
                    </a:lnTo>
                    <a:lnTo>
                      <a:pt x="1654317" y="30951"/>
                    </a:lnTo>
                    <a:lnTo>
                      <a:pt x="1668606" y="22618"/>
                    </a:lnTo>
                    <a:lnTo>
                      <a:pt x="1680910" y="15872"/>
                    </a:lnTo>
                    <a:lnTo>
                      <a:pt x="1691230" y="11110"/>
                    </a:lnTo>
                    <a:lnTo>
                      <a:pt x="1699565" y="6745"/>
                    </a:lnTo>
                    <a:lnTo>
                      <a:pt x="1708297" y="3571"/>
                    </a:lnTo>
                    <a:lnTo>
                      <a:pt x="17178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731378" y="2972430"/>
            <a:ext cx="7143348" cy="1004479"/>
            <a:chOff x="2731378" y="2770711"/>
            <a:chExt cx="7143348" cy="1004479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731378" y="2770711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ACC7FE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02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90535" y="3003026"/>
              <a:ext cx="4784191" cy="605519"/>
            </a:xfrm>
            <a:prstGeom prst="rect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811072" y="3005743"/>
              <a:ext cx="92872" cy="605519"/>
            </a:xfrm>
            <a:prstGeom prst="rect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195038" y="3098082"/>
              <a:ext cx="37936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变量名要见名知意。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730594" y="2882861"/>
              <a:ext cx="845848" cy="845848"/>
            </a:xfrm>
            <a:prstGeom prst="ellipse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KSO_Shape"/>
            <p:cNvSpPr>
              <a:spLocks/>
            </p:cNvSpPr>
            <p:nvPr/>
          </p:nvSpPr>
          <p:spPr bwMode="auto">
            <a:xfrm>
              <a:off x="3928691" y="3070018"/>
              <a:ext cx="440675" cy="499432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31378" y="4366845"/>
            <a:ext cx="7143348" cy="976120"/>
            <a:chOff x="2731378" y="3959233"/>
            <a:chExt cx="7143348" cy="976120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731378" y="3959233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B8CFFE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03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90535" y="4194246"/>
              <a:ext cx="4784191" cy="605519"/>
            </a:xfrm>
            <a:prstGeom prst="rect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811072" y="4194463"/>
              <a:ext cx="92872" cy="605519"/>
            </a:xfrm>
            <a:prstGeom prst="rect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242520" y="4258245"/>
              <a:ext cx="20516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多写注释。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30594" y="4074081"/>
              <a:ext cx="845848" cy="845848"/>
            </a:xfrm>
            <a:prstGeom prst="ellipse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KSO_Shape"/>
            <p:cNvSpPr>
              <a:spLocks/>
            </p:cNvSpPr>
            <p:nvPr/>
          </p:nvSpPr>
          <p:spPr bwMode="auto">
            <a:xfrm>
              <a:off x="3901366" y="4245005"/>
              <a:ext cx="468000" cy="504000"/>
            </a:xfrm>
            <a:custGeom>
              <a:avLst/>
              <a:gdLst>
                <a:gd name="T0" fmla="*/ 1088909 w 1944688"/>
                <a:gd name="T1" fmla="*/ 1478020 h 1979613"/>
                <a:gd name="T2" fmla="*/ 1105805 w 1944688"/>
                <a:gd name="T3" fmla="*/ 1615987 h 1979613"/>
                <a:gd name="T4" fmla="*/ 979564 w 1944688"/>
                <a:gd name="T5" fmla="*/ 1431925 h 1979613"/>
                <a:gd name="T6" fmla="*/ 811133 w 1944688"/>
                <a:gd name="T7" fmla="*/ 1321868 h 1979613"/>
                <a:gd name="T8" fmla="*/ 770571 w 1944688"/>
                <a:gd name="T9" fmla="*/ 1208449 h 1979613"/>
                <a:gd name="T10" fmla="*/ 827928 w 1944688"/>
                <a:gd name="T11" fmla="*/ 1109921 h 1979613"/>
                <a:gd name="T12" fmla="*/ 1112606 w 1944688"/>
                <a:gd name="T13" fmla="*/ 674053 h 1979613"/>
                <a:gd name="T14" fmla="*/ 1149350 w 1944688"/>
                <a:gd name="T15" fmla="*/ 766128 h 1979613"/>
                <a:gd name="T16" fmla="*/ 1085682 w 1944688"/>
                <a:gd name="T17" fmla="*/ 922338 h 1979613"/>
                <a:gd name="T18" fmla="*/ 916605 w 1944688"/>
                <a:gd name="T19" fmla="*/ 541568 h 1979613"/>
                <a:gd name="T20" fmla="*/ 864200 w 1944688"/>
                <a:gd name="T21" fmla="*/ 1004409 h 1979613"/>
                <a:gd name="T22" fmla="*/ 743510 w 1944688"/>
                <a:gd name="T23" fmla="*/ 1114247 h 1979613"/>
                <a:gd name="T24" fmla="*/ 749545 w 1944688"/>
                <a:gd name="T25" fmla="*/ 1320271 h 1979613"/>
                <a:gd name="T26" fmla="*/ 863882 w 1944688"/>
                <a:gd name="T27" fmla="*/ 1423442 h 1979613"/>
                <a:gd name="T28" fmla="*/ 1035388 w 1944688"/>
                <a:gd name="T29" fmla="*/ 1692004 h 1979613"/>
                <a:gd name="T30" fmla="*/ 1135434 w 1944688"/>
                <a:gd name="T31" fmla="*/ 1598357 h 1979613"/>
                <a:gd name="T32" fmla="*/ 1087158 w 1944688"/>
                <a:gd name="T33" fmla="*/ 1425029 h 1979613"/>
                <a:gd name="T34" fmla="*/ 1029672 w 1944688"/>
                <a:gd name="T35" fmla="*/ 1070121 h 1979613"/>
                <a:gd name="T36" fmla="*/ 1170370 w 1944688"/>
                <a:gd name="T37" fmla="*/ 968220 h 1979613"/>
                <a:gd name="T38" fmla="*/ 1219598 w 1944688"/>
                <a:gd name="T39" fmla="*/ 767275 h 1979613"/>
                <a:gd name="T40" fmla="*/ 1157348 w 1944688"/>
                <a:gd name="T41" fmla="*/ 597122 h 1979613"/>
                <a:gd name="T42" fmla="*/ 995370 w 1944688"/>
                <a:gd name="T43" fmla="*/ 529823 h 1979613"/>
                <a:gd name="T44" fmla="*/ 888020 w 1944688"/>
                <a:gd name="T45" fmla="*/ 312370 h 1979613"/>
                <a:gd name="T46" fmla="*/ 871505 w 1944688"/>
                <a:gd name="T47" fmla="*/ 408875 h 1979613"/>
                <a:gd name="T48" fmla="*/ 969327 w 1944688"/>
                <a:gd name="T49" fmla="*/ 472999 h 1979613"/>
                <a:gd name="T50" fmla="*/ 1059209 w 1944688"/>
                <a:gd name="T51" fmla="*/ 399351 h 1979613"/>
                <a:gd name="T52" fmla="*/ 1026813 w 1944688"/>
                <a:gd name="T53" fmla="*/ 299037 h 1979613"/>
                <a:gd name="T54" fmla="*/ 1190379 w 1944688"/>
                <a:gd name="T55" fmla="*/ 1270 h 1979613"/>
                <a:gd name="T56" fmla="*/ 1266286 w 1944688"/>
                <a:gd name="T57" fmla="*/ 52379 h 1979613"/>
                <a:gd name="T58" fmla="*/ 1285978 w 1944688"/>
                <a:gd name="T59" fmla="*/ 375543 h 1979613"/>
                <a:gd name="T60" fmla="*/ 1339335 w 1944688"/>
                <a:gd name="T61" fmla="*/ 412367 h 1979613"/>
                <a:gd name="T62" fmla="*/ 1627402 w 1944688"/>
                <a:gd name="T63" fmla="*/ 266975 h 1979613"/>
                <a:gd name="T64" fmla="*/ 1713155 w 1944688"/>
                <a:gd name="T65" fmla="*/ 299037 h 1979613"/>
                <a:gd name="T66" fmla="*/ 1944688 w 1944688"/>
                <a:gd name="T67" fmla="*/ 730768 h 1979613"/>
                <a:gd name="T68" fmla="*/ 1900224 w 1944688"/>
                <a:gd name="T69" fmla="*/ 811083 h 1979613"/>
                <a:gd name="T70" fmla="*/ 1646458 w 1944688"/>
                <a:gd name="T71" fmla="*/ 985997 h 1979613"/>
                <a:gd name="T72" fmla="*/ 1891013 w 1944688"/>
                <a:gd name="T73" fmla="*/ 1162499 h 1979613"/>
                <a:gd name="T74" fmla="*/ 1943735 w 1944688"/>
                <a:gd name="T75" fmla="*/ 1238369 h 1979613"/>
                <a:gd name="T76" fmla="*/ 1720142 w 1944688"/>
                <a:gd name="T77" fmla="*/ 1672640 h 1979613"/>
                <a:gd name="T78" fmla="*/ 1637883 w 1944688"/>
                <a:gd name="T79" fmla="*/ 1712956 h 1979613"/>
                <a:gd name="T80" fmla="*/ 1347910 w 1944688"/>
                <a:gd name="T81" fmla="*/ 1568199 h 1979613"/>
                <a:gd name="T82" fmla="*/ 1289471 w 1944688"/>
                <a:gd name="T83" fmla="*/ 1595817 h 1979613"/>
                <a:gd name="T84" fmla="*/ 1271050 w 1944688"/>
                <a:gd name="T85" fmla="*/ 1918028 h 1979613"/>
                <a:gd name="T86" fmla="*/ 1200542 w 1944688"/>
                <a:gd name="T87" fmla="*/ 1976121 h 1979613"/>
                <a:gd name="T88" fmla="*/ 710797 w 1944688"/>
                <a:gd name="T89" fmla="*/ 1960884 h 1979613"/>
                <a:gd name="T90" fmla="*/ 663474 w 1944688"/>
                <a:gd name="T91" fmla="*/ 1882156 h 1979613"/>
                <a:gd name="T92" fmla="*/ 638384 w 1944688"/>
                <a:gd name="T93" fmla="*/ 1574866 h 1979613"/>
                <a:gd name="T94" fmla="*/ 363339 w 1944688"/>
                <a:gd name="T95" fmla="*/ 1698353 h 1979613"/>
                <a:gd name="T96" fmla="*/ 271551 w 1944688"/>
                <a:gd name="T97" fmla="*/ 1705655 h 1979613"/>
                <a:gd name="T98" fmla="*/ 6987 w 1944688"/>
                <a:gd name="T99" fmla="*/ 1295510 h 1979613"/>
                <a:gd name="T100" fmla="*/ 13339 w 1944688"/>
                <a:gd name="T101" fmla="*/ 1204402 h 1979613"/>
                <a:gd name="T102" fmla="*/ 283303 w 1944688"/>
                <a:gd name="T103" fmla="*/ 1025361 h 1979613"/>
                <a:gd name="T104" fmla="*/ 288702 w 1944688"/>
                <a:gd name="T105" fmla="*/ 960601 h 1979613"/>
                <a:gd name="T106" fmla="*/ 18739 w 1944688"/>
                <a:gd name="T107" fmla="*/ 784100 h 1979613"/>
                <a:gd name="T108" fmla="*/ 3811 w 1944688"/>
                <a:gd name="T109" fmla="*/ 693944 h 1979613"/>
                <a:gd name="T110" fmla="*/ 261706 w 1944688"/>
                <a:gd name="T111" fmla="*/ 277768 h 1979613"/>
                <a:gd name="T112" fmla="*/ 353493 w 1944688"/>
                <a:gd name="T113" fmla="*/ 276181 h 1979613"/>
                <a:gd name="T114" fmla="*/ 632032 w 1944688"/>
                <a:gd name="T115" fmla="*/ 407922 h 1979613"/>
                <a:gd name="T116" fmla="*/ 663157 w 1944688"/>
                <a:gd name="T117" fmla="*/ 108250 h 1979613"/>
                <a:gd name="T118" fmla="*/ 702540 w 1944688"/>
                <a:gd name="T119" fmla="*/ 24761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688" h="1979613">
                  <a:moveTo>
                    <a:pt x="979564" y="1431925"/>
                  </a:moveTo>
                  <a:lnTo>
                    <a:pt x="987534" y="1431925"/>
                  </a:lnTo>
                  <a:lnTo>
                    <a:pt x="995504" y="1432561"/>
                  </a:lnTo>
                  <a:lnTo>
                    <a:pt x="1003474" y="1433515"/>
                  </a:lnTo>
                  <a:lnTo>
                    <a:pt x="1011443" y="1435104"/>
                  </a:lnTo>
                  <a:lnTo>
                    <a:pt x="1023238" y="1437647"/>
                  </a:lnTo>
                  <a:lnTo>
                    <a:pt x="1029614" y="1439237"/>
                  </a:lnTo>
                  <a:lnTo>
                    <a:pt x="1035352" y="1441144"/>
                  </a:lnTo>
                  <a:lnTo>
                    <a:pt x="1041091" y="1443687"/>
                  </a:lnTo>
                  <a:lnTo>
                    <a:pt x="1046829" y="1445913"/>
                  </a:lnTo>
                  <a:lnTo>
                    <a:pt x="1052886" y="1449092"/>
                  </a:lnTo>
                  <a:lnTo>
                    <a:pt x="1058305" y="1452271"/>
                  </a:lnTo>
                  <a:lnTo>
                    <a:pt x="1063725" y="1455450"/>
                  </a:lnTo>
                  <a:lnTo>
                    <a:pt x="1069463" y="1459264"/>
                  </a:lnTo>
                  <a:lnTo>
                    <a:pt x="1074563" y="1463397"/>
                  </a:lnTo>
                  <a:lnTo>
                    <a:pt x="1079664" y="1467847"/>
                  </a:lnTo>
                  <a:lnTo>
                    <a:pt x="1084127" y="1472616"/>
                  </a:lnTo>
                  <a:lnTo>
                    <a:pt x="1088909" y="1478020"/>
                  </a:lnTo>
                  <a:lnTo>
                    <a:pt x="1093372" y="1484060"/>
                  </a:lnTo>
                  <a:lnTo>
                    <a:pt x="1097198" y="1489782"/>
                  </a:lnTo>
                  <a:lnTo>
                    <a:pt x="1101023" y="1496458"/>
                  </a:lnTo>
                  <a:lnTo>
                    <a:pt x="1104848" y="1503770"/>
                  </a:lnTo>
                  <a:lnTo>
                    <a:pt x="1107399" y="1511081"/>
                  </a:lnTo>
                  <a:lnTo>
                    <a:pt x="1110268" y="1519029"/>
                  </a:lnTo>
                  <a:lnTo>
                    <a:pt x="1112499" y="1526658"/>
                  </a:lnTo>
                  <a:lnTo>
                    <a:pt x="1114093" y="1535559"/>
                  </a:lnTo>
                  <a:lnTo>
                    <a:pt x="1115687" y="1544142"/>
                  </a:lnTo>
                  <a:lnTo>
                    <a:pt x="1116962" y="1553043"/>
                  </a:lnTo>
                  <a:lnTo>
                    <a:pt x="1117600" y="1561627"/>
                  </a:lnTo>
                  <a:lnTo>
                    <a:pt x="1117600" y="1570210"/>
                  </a:lnTo>
                  <a:lnTo>
                    <a:pt x="1117281" y="1578475"/>
                  </a:lnTo>
                  <a:lnTo>
                    <a:pt x="1116006" y="1586740"/>
                  </a:lnTo>
                  <a:lnTo>
                    <a:pt x="1114412" y="1594688"/>
                  </a:lnTo>
                  <a:lnTo>
                    <a:pt x="1112181" y="1601999"/>
                  </a:lnTo>
                  <a:lnTo>
                    <a:pt x="1109311" y="1609311"/>
                  </a:lnTo>
                  <a:lnTo>
                    <a:pt x="1105805" y="1615987"/>
                  </a:lnTo>
                  <a:lnTo>
                    <a:pt x="1102298" y="1622027"/>
                  </a:lnTo>
                  <a:lnTo>
                    <a:pt x="1098154" y="1628385"/>
                  </a:lnTo>
                  <a:lnTo>
                    <a:pt x="1093372" y="1633789"/>
                  </a:lnTo>
                  <a:lnTo>
                    <a:pt x="1088590" y="1638875"/>
                  </a:lnTo>
                  <a:lnTo>
                    <a:pt x="1083490" y="1643644"/>
                  </a:lnTo>
                  <a:lnTo>
                    <a:pt x="1078389" y="1648094"/>
                  </a:lnTo>
                  <a:lnTo>
                    <a:pt x="1072970" y="1651909"/>
                  </a:lnTo>
                  <a:lnTo>
                    <a:pt x="1067231" y="1655406"/>
                  </a:lnTo>
                  <a:lnTo>
                    <a:pt x="1061812" y="1658903"/>
                  </a:lnTo>
                  <a:lnTo>
                    <a:pt x="1056074" y="1662082"/>
                  </a:lnTo>
                  <a:lnTo>
                    <a:pt x="1044279" y="1667486"/>
                  </a:lnTo>
                  <a:lnTo>
                    <a:pt x="1032483" y="1672254"/>
                  </a:lnTo>
                  <a:lnTo>
                    <a:pt x="1020051" y="1676705"/>
                  </a:lnTo>
                  <a:lnTo>
                    <a:pt x="1005067" y="1680520"/>
                  </a:lnTo>
                  <a:lnTo>
                    <a:pt x="990084" y="1683698"/>
                  </a:lnTo>
                  <a:lnTo>
                    <a:pt x="975420" y="1685924"/>
                  </a:lnTo>
                  <a:lnTo>
                    <a:pt x="960437" y="1687513"/>
                  </a:lnTo>
                  <a:lnTo>
                    <a:pt x="979564" y="1431925"/>
                  </a:lnTo>
                  <a:close/>
                  <a:moveTo>
                    <a:pt x="913172" y="1082675"/>
                  </a:moveTo>
                  <a:lnTo>
                    <a:pt x="935037" y="1374775"/>
                  </a:lnTo>
                  <a:lnTo>
                    <a:pt x="923312" y="1373508"/>
                  </a:lnTo>
                  <a:lnTo>
                    <a:pt x="911587" y="1371924"/>
                  </a:lnTo>
                  <a:lnTo>
                    <a:pt x="899545" y="1369706"/>
                  </a:lnTo>
                  <a:lnTo>
                    <a:pt x="887820" y="1366538"/>
                  </a:lnTo>
                  <a:lnTo>
                    <a:pt x="875778" y="1363053"/>
                  </a:lnTo>
                  <a:lnTo>
                    <a:pt x="864370" y="1358301"/>
                  </a:lnTo>
                  <a:lnTo>
                    <a:pt x="858349" y="1355767"/>
                  </a:lnTo>
                  <a:lnTo>
                    <a:pt x="852962" y="1353232"/>
                  </a:lnTo>
                  <a:lnTo>
                    <a:pt x="847258" y="1350064"/>
                  </a:lnTo>
                  <a:lnTo>
                    <a:pt x="841554" y="1346896"/>
                  </a:lnTo>
                  <a:lnTo>
                    <a:pt x="836484" y="1343411"/>
                  </a:lnTo>
                  <a:lnTo>
                    <a:pt x="831097" y="1339609"/>
                  </a:lnTo>
                  <a:lnTo>
                    <a:pt x="826027" y="1335491"/>
                  </a:lnTo>
                  <a:lnTo>
                    <a:pt x="820956" y="1331372"/>
                  </a:lnTo>
                  <a:lnTo>
                    <a:pt x="816203" y="1326620"/>
                  </a:lnTo>
                  <a:lnTo>
                    <a:pt x="811133" y="1321868"/>
                  </a:lnTo>
                  <a:lnTo>
                    <a:pt x="806696" y="1316482"/>
                  </a:lnTo>
                  <a:lnTo>
                    <a:pt x="802577" y="1311413"/>
                  </a:lnTo>
                  <a:lnTo>
                    <a:pt x="798140" y="1305394"/>
                  </a:lnTo>
                  <a:lnTo>
                    <a:pt x="794338" y="1299691"/>
                  </a:lnTo>
                  <a:lnTo>
                    <a:pt x="790535" y="1293355"/>
                  </a:lnTo>
                  <a:lnTo>
                    <a:pt x="787366" y="1287019"/>
                  </a:lnTo>
                  <a:lnTo>
                    <a:pt x="784197" y="1280365"/>
                  </a:lnTo>
                  <a:lnTo>
                    <a:pt x="781028" y="1273396"/>
                  </a:lnTo>
                  <a:lnTo>
                    <a:pt x="778176" y="1266426"/>
                  </a:lnTo>
                  <a:lnTo>
                    <a:pt x="775958" y="1259456"/>
                  </a:lnTo>
                  <a:lnTo>
                    <a:pt x="774057" y="1251852"/>
                  </a:lnTo>
                  <a:lnTo>
                    <a:pt x="772472" y="1244566"/>
                  </a:lnTo>
                  <a:lnTo>
                    <a:pt x="771205" y="1236962"/>
                  </a:lnTo>
                  <a:lnTo>
                    <a:pt x="770571" y="1230943"/>
                  </a:lnTo>
                  <a:lnTo>
                    <a:pt x="770571" y="1228408"/>
                  </a:lnTo>
                  <a:lnTo>
                    <a:pt x="769937" y="1224290"/>
                  </a:lnTo>
                  <a:lnTo>
                    <a:pt x="769937" y="1216370"/>
                  </a:lnTo>
                  <a:lnTo>
                    <a:pt x="770571" y="1208449"/>
                  </a:lnTo>
                  <a:lnTo>
                    <a:pt x="771205" y="1201163"/>
                  </a:lnTo>
                  <a:lnTo>
                    <a:pt x="772472" y="1193559"/>
                  </a:lnTo>
                  <a:lnTo>
                    <a:pt x="773740" y="1186589"/>
                  </a:lnTo>
                  <a:lnTo>
                    <a:pt x="775641" y="1179936"/>
                  </a:lnTo>
                  <a:lnTo>
                    <a:pt x="777542" y="1173283"/>
                  </a:lnTo>
                  <a:lnTo>
                    <a:pt x="779761" y="1166947"/>
                  </a:lnTo>
                  <a:lnTo>
                    <a:pt x="782296" y="1160928"/>
                  </a:lnTo>
                  <a:lnTo>
                    <a:pt x="785465" y="1154908"/>
                  </a:lnTo>
                  <a:lnTo>
                    <a:pt x="788317" y="1149522"/>
                  </a:lnTo>
                  <a:lnTo>
                    <a:pt x="792119" y="1144137"/>
                  </a:lnTo>
                  <a:lnTo>
                    <a:pt x="795922" y="1139068"/>
                  </a:lnTo>
                  <a:lnTo>
                    <a:pt x="799725" y="1134315"/>
                  </a:lnTo>
                  <a:lnTo>
                    <a:pt x="804161" y="1129563"/>
                  </a:lnTo>
                  <a:lnTo>
                    <a:pt x="808281" y="1124811"/>
                  </a:lnTo>
                  <a:lnTo>
                    <a:pt x="813034" y="1121009"/>
                  </a:lnTo>
                  <a:lnTo>
                    <a:pt x="818104" y="1116891"/>
                  </a:lnTo>
                  <a:lnTo>
                    <a:pt x="822858" y="1113406"/>
                  </a:lnTo>
                  <a:lnTo>
                    <a:pt x="827928" y="1109921"/>
                  </a:lnTo>
                  <a:lnTo>
                    <a:pt x="833315" y="1106753"/>
                  </a:lnTo>
                  <a:lnTo>
                    <a:pt x="844089" y="1101367"/>
                  </a:lnTo>
                  <a:lnTo>
                    <a:pt x="854864" y="1096298"/>
                  </a:lnTo>
                  <a:lnTo>
                    <a:pt x="866272" y="1092496"/>
                  </a:lnTo>
                  <a:lnTo>
                    <a:pt x="877680" y="1089011"/>
                  </a:lnTo>
                  <a:lnTo>
                    <a:pt x="889405" y="1086160"/>
                  </a:lnTo>
                  <a:lnTo>
                    <a:pt x="901130" y="1084259"/>
                  </a:lnTo>
                  <a:lnTo>
                    <a:pt x="913172" y="1082675"/>
                  </a:lnTo>
                  <a:close/>
                  <a:moveTo>
                    <a:pt x="1039752" y="628650"/>
                  </a:moveTo>
                  <a:lnTo>
                    <a:pt x="1050839" y="632778"/>
                  </a:lnTo>
                  <a:lnTo>
                    <a:pt x="1061292" y="637858"/>
                  </a:lnTo>
                  <a:lnTo>
                    <a:pt x="1072695" y="643890"/>
                  </a:lnTo>
                  <a:lnTo>
                    <a:pt x="1083148" y="650240"/>
                  </a:lnTo>
                  <a:lnTo>
                    <a:pt x="1093601" y="657225"/>
                  </a:lnTo>
                  <a:lnTo>
                    <a:pt x="1098986" y="661035"/>
                  </a:lnTo>
                  <a:lnTo>
                    <a:pt x="1103420" y="665163"/>
                  </a:lnTo>
                  <a:lnTo>
                    <a:pt x="1108172" y="669290"/>
                  </a:lnTo>
                  <a:lnTo>
                    <a:pt x="1112606" y="674053"/>
                  </a:lnTo>
                  <a:lnTo>
                    <a:pt x="1116724" y="678498"/>
                  </a:lnTo>
                  <a:lnTo>
                    <a:pt x="1121159" y="682943"/>
                  </a:lnTo>
                  <a:lnTo>
                    <a:pt x="1124960" y="687705"/>
                  </a:lnTo>
                  <a:lnTo>
                    <a:pt x="1128444" y="692785"/>
                  </a:lnTo>
                  <a:lnTo>
                    <a:pt x="1131612" y="697865"/>
                  </a:lnTo>
                  <a:lnTo>
                    <a:pt x="1134779" y="703580"/>
                  </a:lnTo>
                  <a:lnTo>
                    <a:pt x="1137630" y="708660"/>
                  </a:lnTo>
                  <a:lnTo>
                    <a:pt x="1139847" y="714058"/>
                  </a:lnTo>
                  <a:lnTo>
                    <a:pt x="1141748" y="719455"/>
                  </a:lnTo>
                  <a:lnTo>
                    <a:pt x="1143332" y="724853"/>
                  </a:lnTo>
                  <a:lnTo>
                    <a:pt x="1144915" y="730885"/>
                  </a:lnTo>
                  <a:lnTo>
                    <a:pt x="1146499" y="736600"/>
                  </a:lnTo>
                  <a:lnTo>
                    <a:pt x="1147449" y="742950"/>
                  </a:lnTo>
                  <a:lnTo>
                    <a:pt x="1148083" y="749300"/>
                  </a:lnTo>
                  <a:lnTo>
                    <a:pt x="1148716" y="755968"/>
                  </a:lnTo>
                  <a:lnTo>
                    <a:pt x="1148716" y="759143"/>
                  </a:lnTo>
                  <a:lnTo>
                    <a:pt x="1149350" y="763270"/>
                  </a:lnTo>
                  <a:lnTo>
                    <a:pt x="1149350" y="766128"/>
                  </a:lnTo>
                  <a:lnTo>
                    <a:pt x="1149350" y="767715"/>
                  </a:lnTo>
                  <a:lnTo>
                    <a:pt x="1149350" y="770890"/>
                  </a:lnTo>
                  <a:lnTo>
                    <a:pt x="1149350" y="778193"/>
                  </a:lnTo>
                  <a:lnTo>
                    <a:pt x="1148400" y="793115"/>
                  </a:lnTo>
                  <a:lnTo>
                    <a:pt x="1146816" y="807721"/>
                  </a:lnTo>
                  <a:lnTo>
                    <a:pt x="1145866" y="814706"/>
                  </a:lnTo>
                  <a:lnTo>
                    <a:pt x="1144282" y="821691"/>
                  </a:lnTo>
                  <a:lnTo>
                    <a:pt x="1142698" y="828358"/>
                  </a:lnTo>
                  <a:lnTo>
                    <a:pt x="1140798" y="835026"/>
                  </a:lnTo>
                  <a:lnTo>
                    <a:pt x="1136363" y="848043"/>
                  </a:lnTo>
                  <a:lnTo>
                    <a:pt x="1131295" y="860426"/>
                  </a:lnTo>
                  <a:lnTo>
                    <a:pt x="1128444" y="866458"/>
                  </a:lnTo>
                  <a:lnTo>
                    <a:pt x="1125277" y="872173"/>
                  </a:lnTo>
                  <a:lnTo>
                    <a:pt x="1118625" y="883603"/>
                  </a:lnTo>
                  <a:lnTo>
                    <a:pt x="1111339" y="894081"/>
                  </a:lnTo>
                  <a:lnTo>
                    <a:pt x="1103420" y="904558"/>
                  </a:lnTo>
                  <a:lnTo>
                    <a:pt x="1094868" y="913766"/>
                  </a:lnTo>
                  <a:lnTo>
                    <a:pt x="1085682" y="922338"/>
                  </a:lnTo>
                  <a:lnTo>
                    <a:pt x="1076179" y="930593"/>
                  </a:lnTo>
                  <a:lnTo>
                    <a:pt x="1066360" y="938213"/>
                  </a:lnTo>
                  <a:lnTo>
                    <a:pt x="1060025" y="942341"/>
                  </a:lnTo>
                  <a:lnTo>
                    <a:pt x="1054006" y="946786"/>
                  </a:lnTo>
                  <a:lnTo>
                    <a:pt x="1047671" y="950596"/>
                  </a:lnTo>
                  <a:lnTo>
                    <a:pt x="1041019" y="954088"/>
                  </a:lnTo>
                  <a:lnTo>
                    <a:pt x="1027716" y="960756"/>
                  </a:lnTo>
                  <a:lnTo>
                    <a:pt x="1014412" y="966788"/>
                  </a:lnTo>
                  <a:lnTo>
                    <a:pt x="1039752" y="628650"/>
                  </a:lnTo>
                  <a:close/>
                  <a:moveTo>
                    <a:pt x="953447" y="529505"/>
                  </a:moveTo>
                  <a:lnTo>
                    <a:pt x="947094" y="530140"/>
                  </a:lnTo>
                  <a:lnTo>
                    <a:pt x="941060" y="531410"/>
                  </a:lnTo>
                  <a:lnTo>
                    <a:pt x="935026" y="532997"/>
                  </a:lnTo>
                  <a:lnTo>
                    <a:pt x="929309" y="535220"/>
                  </a:lnTo>
                  <a:lnTo>
                    <a:pt x="928038" y="535220"/>
                  </a:lnTo>
                  <a:lnTo>
                    <a:pt x="928038" y="535537"/>
                  </a:lnTo>
                  <a:lnTo>
                    <a:pt x="922004" y="538394"/>
                  </a:lnTo>
                  <a:lnTo>
                    <a:pt x="916605" y="541568"/>
                  </a:lnTo>
                  <a:lnTo>
                    <a:pt x="911523" y="545060"/>
                  </a:lnTo>
                  <a:lnTo>
                    <a:pt x="906441" y="548870"/>
                  </a:lnTo>
                  <a:lnTo>
                    <a:pt x="901677" y="553314"/>
                  </a:lnTo>
                  <a:lnTo>
                    <a:pt x="897866" y="557441"/>
                  </a:lnTo>
                  <a:lnTo>
                    <a:pt x="894055" y="562520"/>
                  </a:lnTo>
                  <a:lnTo>
                    <a:pt x="890561" y="567917"/>
                  </a:lnTo>
                  <a:lnTo>
                    <a:pt x="887385" y="573313"/>
                  </a:lnTo>
                  <a:lnTo>
                    <a:pt x="884527" y="579027"/>
                  </a:lnTo>
                  <a:lnTo>
                    <a:pt x="882303" y="585059"/>
                  </a:lnTo>
                  <a:lnTo>
                    <a:pt x="880715" y="590773"/>
                  </a:lnTo>
                  <a:lnTo>
                    <a:pt x="879127" y="597122"/>
                  </a:lnTo>
                  <a:lnTo>
                    <a:pt x="878174" y="603789"/>
                  </a:lnTo>
                  <a:lnTo>
                    <a:pt x="877857" y="610455"/>
                  </a:lnTo>
                  <a:lnTo>
                    <a:pt x="878174" y="617121"/>
                  </a:lnTo>
                  <a:lnTo>
                    <a:pt x="906124" y="992029"/>
                  </a:lnTo>
                  <a:lnTo>
                    <a:pt x="891831" y="995521"/>
                  </a:lnTo>
                  <a:lnTo>
                    <a:pt x="877539" y="999965"/>
                  </a:lnTo>
                  <a:lnTo>
                    <a:pt x="864200" y="1004409"/>
                  </a:lnTo>
                  <a:lnTo>
                    <a:pt x="851178" y="1010123"/>
                  </a:lnTo>
                  <a:lnTo>
                    <a:pt x="838156" y="1015838"/>
                  </a:lnTo>
                  <a:lnTo>
                    <a:pt x="831487" y="1019329"/>
                  </a:lnTo>
                  <a:lnTo>
                    <a:pt x="825452" y="1022821"/>
                  </a:lnTo>
                  <a:lnTo>
                    <a:pt x="818783" y="1026948"/>
                  </a:lnTo>
                  <a:lnTo>
                    <a:pt x="812430" y="1031075"/>
                  </a:lnTo>
                  <a:lnTo>
                    <a:pt x="806078" y="1035519"/>
                  </a:lnTo>
                  <a:lnTo>
                    <a:pt x="799726" y="1040599"/>
                  </a:lnTo>
                  <a:lnTo>
                    <a:pt x="793692" y="1045678"/>
                  </a:lnTo>
                  <a:lnTo>
                    <a:pt x="787340" y="1051074"/>
                  </a:lnTo>
                  <a:lnTo>
                    <a:pt x="780988" y="1057106"/>
                  </a:lnTo>
                  <a:lnTo>
                    <a:pt x="775271" y="1063772"/>
                  </a:lnTo>
                  <a:lnTo>
                    <a:pt x="769236" y="1070756"/>
                  </a:lnTo>
                  <a:lnTo>
                    <a:pt x="763837" y="1078058"/>
                  </a:lnTo>
                  <a:lnTo>
                    <a:pt x="757803" y="1086311"/>
                  </a:lnTo>
                  <a:lnTo>
                    <a:pt x="752721" y="1095200"/>
                  </a:lnTo>
                  <a:lnTo>
                    <a:pt x="747639" y="1104406"/>
                  </a:lnTo>
                  <a:lnTo>
                    <a:pt x="743510" y="1114247"/>
                  </a:lnTo>
                  <a:lnTo>
                    <a:pt x="739064" y="1124723"/>
                  </a:lnTo>
                  <a:lnTo>
                    <a:pt x="735253" y="1136151"/>
                  </a:lnTo>
                  <a:lnTo>
                    <a:pt x="732077" y="1147896"/>
                  </a:lnTo>
                  <a:lnTo>
                    <a:pt x="729218" y="1159959"/>
                  </a:lnTo>
                  <a:lnTo>
                    <a:pt x="727313" y="1172340"/>
                  </a:lnTo>
                  <a:lnTo>
                    <a:pt x="726042" y="1185038"/>
                  </a:lnTo>
                  <a:lnTo>
                    <a:pt x="725407" y="1197736"/>
                  </a:lnTo>
                  <a:lnTo>
                    <a:pt x="725089" y="1210751"/>
                  </a:lnTo>
                  <a:lnTo>
                    <a:pt x="725089" y="1223132"/>
                  </a:lnTo>
                  <a:lnTo>
                    <a:pt x="725407" y="1229481"/>
                  </a:lnTo>
                  <a:lnTo>
                    <a:pt x="725725" y="1236782"/>
                  </a:lnTo>
                  <a:lnTo>
                    <a:pt x="727630" y="1251385"/>
                  </a:lnTo>
                  <a:lnTo>
                    <a:pt x="730171" y="1263765"/>
                  </a:lnTo>
                  <a:lnTo>
                    <a:pt x="733347" y="1276146"/>
                  </a:lnTo>
                  <a:lnTo>
                    <a:pt x="736841" y="1287891"/>
                  </a:lnTo>
                  <a:lnTo>
                    <a:pt x="740652" y="1299002"/>
                  </a:lnTo>
                  <a:lnTo>
                    <a:pt x="745098" y="1310113"/>
                  </a:lnTo>
                  <a:lnTo>
                    <a:pt x="749545" y="1320271"/>
                  </a:lnTo>
                  <a:lnTo>
                    <a:pt x="754309" y="1330112"/>
                  </a:lnTo>
                  <a:lnTo>
                    <a:pt x="760026" y="1339636"/>
                  </a:lnTo>
                  <a:lnTo>
                    <a:pt x="765425" y="1348524"/>
                  </a:lnTo>
                  <a:lnTo>
                    <a:pt x="771142" y="1356778"/>
                  </a:lnTo>
                  <a:lnTo>
                    <a:pt x="777176" y="1364079"/>
                  </a:lnTo>
                  <a:lnTo>
                    <a:pt x="783529" y="1371698"/>
                  </a:lnTo>
                  <a:lnTo>
                    <a:pt x="789563" y="1378364"/>
                  </a:lnTo>
                  <a:lnTo>
                    <a:pt x="796233" y="1384396"/>
                  </a:lnTo>
                  <a:lnTo>
                    <a:pt x="802902" y="1390110"/>
                  </a:lnTo>
                  <a:lnTo>
                    <a:pt x="809572" y="1395189"/>
                  </a:lnTo>
                  <a:lnTo>
                    <a:pt x="816242" y="1400268"/>
                  </a:lnTo>
                  <a:lnTo>
                    <a:pt x="822911" y="1404395"/>
                  </a:lnTo>
                  <a:lnTo>
                    <a:pt x="829581" y="1408522"/>
                  </a:lnTo>
                  <a:lnTo>
                    <a:pt x="836251" y="1412014"/>
                  </a:lnTo>
                  <a:lnTo>
                    <a:pt x="843238" y="1415506"/>
                  </a:lnTo>
                  <a:lnTo>
                    <a:pt x="849908" y="1418363"/>
                  </a:lnTo>
                  <a:lnTo>
                    <a:pt x="856577" y="1420903"/>
                  </a:lnTo>
                  <a:lnTo>
                    <a:pt x="863882" y="1423442"/>
                  </a:lnTo>
                  <a:lnTo>
                    <a:pt x="870552" y="1425347"/>
                  </a:lnTo>
                  <a:lnTo>
                    <a:pt x="877222" y="1427252"/>
                  </a:lnTo>
                  <a:lnTo>
                    <a:pt x="884209" y="1428839"/>
                  </a:lnTo>
                  <a:lnTo>
                    <a:pt x="897548" y="1431061"/>
                  </a:lnTo>
                  <a:lnTo>
                    <a:pt x="910888" y="1432648"/>
                  </a:lnTo>
                  <a:lnTo>
                    <a:pt x="925180" y="1433601"/>
                  </a:lnTo>
                  <a:lnTo>
                    <a:pt x="939472" y="1433601"/>
                  </a:lnTo>
                  <a:lnTo>
                    <a:pt x="958528" y="1687877"/>
                  </a:lnTo>
                  <a:lnTo>
                    <a:pt x="956305" y="1687877"/>
                  </a:lnTo>
                  <a:lnTo>
                    <a:pt x="956623" y="1698353"/>
                  </a:lnTo>
                  <a:lnTo>
                    <a:pt x="959481" y="1698671"/>
                  </a:lnTo>
                  <a:lnTo>
                    <a:pt x="959799" y="1703115"/>
                  </a:lnTo>
                  <a:lnTo>
                    <a:pt x="960116" y="1698671"/>
                  </a:lnTo>
                  <a:lnTo>
                    <a:pt x="975996" y="1698671"/>
                  </a:lnTo>
                  <a:lnTo>
                    <a:pt x="991559" y="1698353"/>
                  </a:lnTo>
                  <a:lnTo>
                    <a:pt x="1007122" y="1697083"/>
                  </a:lnTo>
                  <a:lnTo>
                    <a:pt x="1023002" y="1694861"/>
                  </a:lnTo>
                  <a:lnTo>
                    <a:pt x="1035388" y="1692004"/>
                  </a:lnTo>
                  <a:lnTo>
                    <a:pt x="1048410" y="1688830"/>
                  </a:lnTo>
                  <a:lnTo>
                    <a:pt x="1054762" y="1686608"/>
                  </a:lnTo>
                  <a:lnTo>
                    <a:pt x="1060797" y="1684385"/>
                  </a:lnTo>
                  <a:lnTo>
                    <a:pt x="1067149" y="1681528"/>
                  </a:lnTo>
                  <a:lnTo>
                    <a:pt x="1073501" y="1678671"/>
                  </a:lnTo>
                  <a:lnTo>
                    <a:pt x="1079853" y="1675179"/>
                  </a:lnTo>
                  <a:lnTo>
                    <a:pt x="1085570" y="1671370"/>
                  </a:lnTo>
                  <a:lnTo>
                    <a:pt x="1091922" y="1667243"/>
                  </a:lnTo>
                  <a:lnTo>
                    <a:pt x="1097639" y="1662799"/>
                  </a:lnTo>
                  <a:lnTo>
                    <a:pt x="1103673" y="1657085"/>
                  </a:lnTo>
                  <a:lnTo>
                    <a:pt x="1109072" y="1651371"/>
                  </a:lnTo>
                  <a:lnTo>
                    <a:pt x="1114472" y="1644704"/>
                  </a:lnTo>
                  <a:lnTo>
                    <a:pt x="1120189" y="1637086"/>
                  </a:lnTo>
                  <a:lnTo>
                    <a:pt x="1124953" y="1628514"/>
                  </a:lnTo>
                  <a:lnTo>
                    <a:pt x="1129082" y="1619308"/>
                  </a:lnTo>
                  <a:lnTo>
                    <a:pt x="1132575" y="1609467"/>
                  </a:lnTo>
                  <a:lnTo>
                    <a:pt x="1134163" y="1604071"/>
                  </a:lnTo>
                  <a:lnTo>
                    <a:pt x="1135434" y="1598357"/>
                  </a:lnTo>
                  <a:lnTo>
                    <a:pt x="1136704" y="1592643"/>
                  </a:lnTo>
                  <a:lnTo>
                    <a:pt x="1137657" y="1586611"/>
                  </a:lnTo>
                  <a:lnTo>
                    <a:pt x="1138927" y="1574866"/>
                  </a:lnTo>
                  <a:lnTo>
                    <a:pt x="1139245" y="1562802"/>
                  </a:lnTo>
                  <a:lnTo>
                    <a:pt x="1138927" y="1551057"/>
                  </a:lnTo>
                  <a:lnTo>
                    <a:pt x="1137974" y="1539311"/>
                  </a:lnTo>
                  <a:lnTo>
                    <a:pt x="1136704" y="1527566"/>
                  </a:lnTo>
                  <a:lnTo>
                    <a:pt x="1134481" y="1516137"/>
                  </a:lnTo>
                  <a:lnTo>
                    <a:pt x="1131940" y="1504709"/>
                  </a:lnTo>
                  <a:lnTo>
                    <a:pt x="1128764" y="1493916"/>
                  </a:lnTo>
                  <a:lnTo>
                    <a:pt x="1125270" y="1482805"/>
                  </a:lnTo>
                  <a:lnTo>
                    <a:pt x="1120824" y="1472647"/>
                  </a:lnTo>
                  <a:lnTo>
                    <a:pt x="1115742" y="1463441"/>
                  </a:lnTo>
                  <a:lnTo>
                    <a:pt x="1110660" y="1454235"/>
                  </a:lnTo>
                  <a:lnTo>
                    <a:pt x="1105261" y="1445981"/>
                  </a:lnTo>
                  <a:lnTo>
                    <a:pt x="1099227" y="1438362"/>
                  </a:lnTo>
                  <a:lnTo>
                    <a:pt x="1093510" y="1431061"/>
                  </a:lnTo>
                  <a:lnTo>
                    <a:pt x="1087158" y="1425029"/>
                  </a:lnTo>
                  <a:lnTo>
                    <a:pt x="1080806" y="1418998"/>
                  </a:lnTo>
                  <a:lnTo>
                    <a:pt x="1074771" y="1413919"/>
                  </a:lnTo>
                  <a:lnTo>
                    <a:pt x="1068102" y="1409157"/>
                  </a:lnTo>
                  <a:lnTo>
                    <a:pt x="1061750" y="1404395"/>
                  </a:lnTo>
                  <a:lnTo>
                    <a:pt x="1055080" y="1400586"/>
                  </a:lnTo>
                  <a:lnTo>
                    <a:pt x="1048410" y="1397094"/>
                  </a:lnTo>
                  <a:lnTo>
                    <a:pt x="1041740" y="1393602"/>
                  </a:lnTo>
                  <a:lnTo>
                    <a:pt x="1035071" y="1390745"/>
                  </a:lnTo>
                  <a:lnTo>
                    <a:pt x="1028401" y="1388205"/>
                  </a:lnTo>
                  <a:lnTo>
                    <a:pt x="1021731" y="1385666"/>
                  </a:lnTo>
                  <a:lnTo>
                    <a:pt x="1015062" y="1383761"/>
                  </a:lnTo>
                  <a:lnTo>
                    <a:pt x="1007122" y="1381539"/>
                  </a:lnTo>
                  <a:lnTo>
                    <a:pt x="999499" y="1379952"/>
                  </a:lnTo>
                  <a:lnTo>
                    <a:pt x="991877" y="1378364"/>
                  </a:lnTo>
                  <a:lnTo>
                    <a:pt x="983937" y="1377095"/>
                  </a:lnTo>
                  <a:lnTo>
                    <a:pt x="1006804" y="1075201"/>
                  </a:lnTo>
                  <a:lnTo>
                    <a:pt x="1018238" y="1072661"/>
                  </a:lnTo>
                  <a:lnTo>
                    <a:pt x="1029672" y="1070121"/>
                  </a:lnTo>
                  <a:lnTo>
                    <a:pt x="1040788" y="1066947"/>
                  </a:lnTo>
                  <a:lnTo>
                    <a:pt x="1051904" y="1062820"/>
                  </a:lnTo>
                  <a:lnTo>
                    <a:pt x="1063338" y="1058376"/>
                  </a:lnTo>
                  <a:lnTo>
                    <a:pt x="1074771" y="1053297"/>
                  </a:lnTo>
                  <a:lnTo>
                    <a:pt x="1085570" y="1047265"/>
                  </a:lnTo>
                  <a:lnTo>
                    <a:pt x="1096686" y="1040916"/>
                  </a:lnTo>
                  <a:lnTo>
                    <a:pt x="1103356" y="1036789"/>
                  </a:lnTo>
                  <a:lnTo>
                    <a:pt x="1109390" y="1032027"/>
                  </a:lnTo>
                  <a:lnTo>
                    <a:pt x="1116060" y="1027266"/>
                  </a:lnTo>
                  <a:lnTo>
                    <a:pt x="1122412" y="1022187"/>
                  </a:lnTo>
                  <a:lnTo>
                    <a:pt x="1128764" y="1016790"/>
                  </a:lnTo>
                  <a:lnTo>
                    <a:pt x="1135116" y="1010758"/>
                  </a:lnTo>
                  <a:lnTo>
                    <a:pt x="1141150" y="1005044"/>
                  </a:lnTo>
                  <a:lnTo>
                    <a:pt x="1147185" y="998378"/>
                  </a:lnTo>
                  <a:lnTo>
                    <a:pt x="1152902" y="991394"/>
                  </a:lnTo>
                  <a:lnTo>
                    <a:pt x="1158936" y="984093"/>
                  </a:lnTo>
                  <a:lnTo>
                    <a:pt x="1164336" y="976474"/>
                  </a:lnTo>
                  <a:lnTo>
                    <a:pt x="1170370" y="968220"/>
                  </a:lnTo>
                  <a:lnTo>
                    <a:pt x="1175452" y="959966"/>
                  </a:lnTo>
                  <a:lnTo>
                    <a:pt x="1180533" y="950760"/>
                  </a:lnTo>
                  <a:lnTo>
                    <a:pt x="1185615" y="941554"/>
                  </a:lnTo>
                  <a:lnTo>
                    <a:pt x="1190379" y="931714"/>
                  </a:lnTo>
                  <a:lnTo>
                    <a:pt x="1194508" y="921555"/>
                  </a:lnTo>
                  <a:lnTo>
                    <a:pt x="1198954" y="910444"/>
                  </a:lnTo>
                  <a:lnTo>
                    <a:pt x="1202766" y="899651"/>
                  </a:lnTo>
                  <a:lnTo>
                    <a:pt x="1206259" y="887906"/>
                  </a:lnTo>
                  <a:lnTo>
                    <a:pt x="1209435" y="876160"/>
                  </a:lnTo>
                  <a:lnTo>
                    <a:pt x="1212294" y="863779"/>
                  </a:lnTo>
                  <a:lnTo>
                    <a:pt x="1214517" y="851399"/>
                  </a:lnTo>
                  <a:lnTo>
                    <a:pt x="1216422" y="838701"/>
                  </a:lnTo>
                  <a:lnTo>
                    <a:pt x="1217693" y="826003"/>
                  </a:lnTo>
                  <a:lnTo>
                    <a:pt x="1218963" y="812988"/>
                  </a:lnTo>
                  <a:lnTo>
                    <a:pt x="1219598" y="799972"/>
                  </a:lnTo>
                  <a:lnTo>
                    <a:pt x="1219916" y="787274"/>
                  </a:lnTo>
                  <a:lnTo>
                    <a:pt x="1219916" y="774259"/>
                  </a:lnTo>
                  <a:lnTo>
                    <a:pt x="1219598" y="767275"/>
                  </a:lnTo>
                  <a:lnTo>
                    <a:pt x="1219598" y="763783"/>
                  </a:lnTo>
                  <a:lnTo>
                    <a:pt x="1219281" y="760926"/>
                  </a:lnTo>
                  <a:lnTo>
                    <a:pt x="1219281" y="754894"/>
                  </a:lnTo>
                  <a:lnTo>
                    <a:pt x="1218328" y="747910"/>
                  </a:lnTo>
                  <a:lnTo>
                    <a:pt x="1218010" y="740927"/>
                  </a:lnTo>
                  <a:lnTo>
                    <a:pt x="1217058" y="734260"/>
                  </a:lnTo>
                  <a:lnTo>
                    <a:pt x="1214834" y="720292"/>
                  </a:lnTo>
                  <a:lnTo>
                    <a:pt x="1212294" y="706325"/>
                  </a:lnTo>
                  <a:lnTo>
                    <a:pt x="1208800" y="692674"/>
                  </a:lnTo>
                  <a:lnTo>
                    <a:pt x="1204671" y="679341"/>
                  </a:lnTo>
                  <a:lnTo>
                    <a:pt x="1199907" y="666643"/>
                  </a:lnTo>
                  <a:lnTo>
                    <a:pt x="1194826" y="654263"/>
                  </a:lnTo>
                  <a:lnTo>
                    <a:pt x="1189426" y="642835"/>
                  </a:lnTo>
                  <a:lnTo>
                    <a:pt x="1183709" y="632359"/>
                  </a:lnTo>
                  <a:lnTo>
                    <a:pt x="1177357" y="622201"/>
                  </a:lnTo>
                  <a:lnTo>
                    <a:pt x="1170688" y="613312"/>
                  </a:lnTo>
                  <a:lnTo>
                    <a:pt x="1164018" y="605058"/>
                  </a:lnTo>
                  <a:lnTo>
                    <a:pt x="1157348" y="597122"/>
                  </a:lnTo>
                  <a:lnTo>
                    <a:pt x="1150361" y="590138"/>
                  </a:lnTo>
                  <a:lnTo>
                    <a:pt x="1143691" y="583789"/>
                  </a:lnTo>
                  <a:lnTo>
                    <a:pt x="1136704" y="578075"/>
                  </a:lnTo>
                  <a:lnTo>
                    <a:pt x="1129399" y="572996"/>
                  </a:lnTo>
                  <a:lnTo>
                    <a:pt x="1122412" y="567917"/>
                  </a:lnTo>
                  <a:lnTo>
                    <a:pt x="1115742" y="563472"/>
                  </a:lnTo>
                  <a:lnTo>
                    <a:pt x="1108755" y="559663"/>
                  </a:lnTo>
                  <a:lnTo>
                    <a:pt x="1101768" y="555536"/>
                  </a:lnTo>
                  <a:lnTo>
                    <a:pt x="1094463" y="552044"/>
                  </a:lnTo>
                  <a:lnTo>
                    <a:pt x="1088111" y="549505"/>
                  </a:lnTo>
                  <a:lnTo>
                    <a:pt x="1080806" y="546330"/>
                  </a:lnTo>
                  <a:lnTo>
                    <a:pt x="1073818" y="543791"/>
                  </a:lnTo>
                  <a:lnTo>
                    <a:pt x="1060162" y="539664"/>
                  </a:lnTo>
                  <a:lnTo>
                    <a:pt x="1046504" y="536172"/>
                  </a:lnTo>
                  <a:lnTo>
                    <a:pt x="1033165" y="533315"/>
                  </a:lnTo>
                  <a:lnTo>
                    <a:pt x="1019508" y="531093"/>
                  </a:lnTo>
                  <a:lnTo>
                    <a:pt x="1007122" y="530140"/>
                  </a:lnTo>
                  <a:lnTo>
                    <a:pt x="995370" y="529823"/>
                  </a:lnTo>
                  <a:lnTo>
                    <a:pt x="983301" y="529823"/>
                  </a:lnTo>
                  <a:lnTo>
                    <a:pt x="971550" y="530140"/>
                  </a:lnTo>
                  <a:lnTo>
                    <a:pt x="967104" y="529823"/>
                  </a:lnTo>
                  <a:lnTo>
                    <a:pt x="962657" y="529505"/>
                  </a:lnTo>
                  <a:lnTo>
                    <a:pt x="953447" y="529505"/>
                  </a:lnTo>
                  <a:close/>
                  <a:moveTo>
                    <a:pt x="958846" y="276181"/>
                  </a:moveTo>
                  <a:lnTo>
                    <a:pt x="953764" y="276816"/>
                  </a:lnTo>
                  <a:lnTo>
                    <a:pt x="949318" y="277451"/>
                  </a:lnTo>
                  <a:lnTo>
                    <a:pt x="944236" y="278403"/>
                  </a:lnTo>
                  <a:lnTo>
                    <a:pt x="939472" y="279356"/>
                  </a:lnTo>
                  <a:lnTo>
                    <a:pt x="934708" y="280625"/>
                  </a:lnTo>
                  <a:lnTo>
                    <a:pt x="930262" y="282213"/>
                  </a:lnTo>
                  <a:lnTo>
                    <a:pt x="925815" y="284117"/>
                  </a:lnTo>
                  <a:lnTo>
                    <a:pt x="916922" y="288562"/>
                  </a:lnTo>
                  <a:lnTo>
                    <a:pt x="908982" y="293006"/>
                  </a:lnTo>
                  <a:lnTo>
                    <a:pt x="901360" y="299037"/>
                  </a:lnTo>
                  <a:lnTo>
                    <a:pt x="894372" y="305386"/>
                  </a:lnTo>
                  <a:lnTo>
                    <a:pt x="888020" y="312370"/>
                  </a:lnTo>
                  <a:lnTo>
                    <a:pt x="882621" y="319672"/>
                  </a:lnTo>
                  <a:lnTo>
                    <a:pt x="877539" y="327925"/>
                  </a:lnTo>
                  <a:lnTo>
                    <a:pt x="873093" y="336496"/>
                  </a:lnTo>
                  <a:lnTo>
                    <a:pt x="871505" y="340941"/>
                  </a:lnTo>
                  <a:lnTo>
                    <a:pt x="869917" y="345702"/>
                  </a:lnTo>
                  <a:lnTo>
                    <a:pt x="868964" y="350464"/>
                  </a:lnTo>
                  <a:lnTo>
                    <a:pt x="867694" y="354908"/>
                  </a:lnTo>
                  <a:lnTo>
                    <a:pt x="866741" y="359670"/>
                  </a:lnTo>
                  <a:lnTo>
                    <a:pt x="866106" y="364749"/>
                  </a:lnTo>
                  <a:lnTo>
                    <a:pt x="865788" y="369511"/>
                  </a:lnTo>
                  <a:lnTo>
                    <a:pt x="865788" y="374590"/>
                  </a:lnTo>
                  <a:lnTo>
                    <a:pt x="865788" y="379669"/>
                  </a:lnTo>
                  <a:lnTo>
                    <a:pt x="866106" y="384749"/>
                  </a:lnTo>
                  <a:lnTo>
                    <a:pt x="866741" y="389828"/>
                  </a:lnTo>
                  <a:lnTo>
                    <a:pt x="867694" y="394590"/>
                  </a:lnTo>
                  <a:lnTo>
                    <a:pt x="868964" y="399351"/>
                  </a:lnTo>
                  <a:lnTo>
                    <a:pt x="869917" y="404113"/>
                  </a:lnTo>
                  <a:lnTo>
                    <a:pt x="871505" y="408875"/>
                  </a:lnTo>
                  <a:lnTo>
                    <a:pt x="873093" y="413002"/>
                  </a:lnTo>
                  <a:lnTo>
                    <a:pt x="877539" y="421573"/>
                  </a:lnTo>
                  <a:lnTo>
                    <a:pt x="882621" y="429826"/>
                  </a:lnTo>
                  <a:lnTo>
                    <a:pt x="888020" y="437445"/>
                  </a:lnTo>
                  <a:lnTo>
                    <a:pt x="894372" y="444429"/>
                  </a:lnTo>
                  <a:lnTo>
                    <a:pt x="901360" y="450778"/>
                  </a:lnTo>
                  <a:lnTo>
                    <a:pt x="908982" y="456492"/>
                  </a:lnTo>
                  <a:lnTo>
                    <a:pt x="916922" y="461254"/>
                  </a:lnTo>
                  <a:lnTo>
                    <a:pt x="925815" y="465381"/>
                  </a:lnTo>
                  <a:lnTo>
                    <a:pt x="930262" y="466968"/>
                  </a:lnTo>
                  <a:lnTo>
                    <a:pt x="934708" y="468555"/>
                  </a:lnTo>
                  <a:lnTo>
                    <a:pt x="939472" y="470142"/>
                  </a:lnTo>
                  <a:lnTo>
                    <a:pt x="944236" y="471095"/>
                  </a:lnTo>
                  <a:lnTo>
                    <a:pt x="949318" y="472047"/>
                  </a:lnTo>
                  <a:lnTo>
                    <a:pt x="953764" y="472682"/>
                  </a:lnTo>
                  <a:lnTo>
                    <a:pt x="958846" y="472999"/>
                  </a:lnTo>
                  <a:lnTo>
                    <a:pt x="964245" y="473317"/>
                  </a:lnTo>
                  <a:lnTo>
                    <a:pt x="969327" y="472999"/>
                  </a:lnTo>
                  <a:lnTo>
                    <a:pt x="974408" y="472682"/>
                  </a:lnTo>
                  <a:lnTo>
                    <a:pt x="978855" y="472047"/>
                  </a:lnTo>
                  <a:lnTo>
                    <a:pt x="983937" y="471095"/>
                  </a:lnTo>
                  <a:lnTo>
                    <a:pt x="988701" y="470142"/>
                  </a:lnTo>
                  <a:lnTo>
                    <a:pt x="993465" y="468555"/>
                  </a:lnTo>
                  <a:lnTo>
                    <a:pt x="997911" y="466968"/>
                  </a:lnTo>
                  <a:lnTo>
                    <a:pt x="1002358" y="465381"/>
                  </a:lnTo>
                  <a:lnTo>
                    <a:pt x="1011250" y="461254"/>
                  </a:lnTo>
                  <a:lnTo>
                    <a:pt x="1018873" y="456492"/>
                  </a:lnTo>
                  <a:lnTo>
                    <a:pt x="1026813" y="450778"/>
                  </a:lnTo>
                  <a:lnTo>
                    <a:pt x="1033800" y="444429"/>
                  </a:lnTo>
                  <a:lnTo>
                    <a:pt x="1040152" y="437445"/>
                  </a:lnTo>
                  <a:lnTo>
                    <a:pt x="1045552" y="429826"/>
                  </a:lnTo>
                  <a:lnTo>
                    <a:pt x="1050633" y="421573"/>
                  </a:lnTo>
                  <a:lnTo>
                    <a:pt x="1055080" y="413002"/>
                  </a:lnTo>
                  <a:lnTo>
                    <a:pt x="1056668" y="408875"/>
                  </a:lnTo>
                  <a:lnTo>
                    <a:pt x="1058256" y="404113"/>
                  </a:lnTo>
                  <a:lnTo>
                    <a:pt x="1059209" y="399351"/>
                  </a:lnTo>
                  <a:lnTo>
                    <a:pt x="1060479" y="394590"/>
                  </a:lnTo>
                  <a:lnTo>
                    <a:pt x="1061432" y="389828"/>
                  </a:lnTo>
                  <a:lnTo>
                    <a:pt x="1062067" y="384749"/>
                  </a:lnTo>
                  <a:lnTo>
                    <a:pt x="1062385" y="379669"/>
                  </a:lnTo>
                  <a:lnTo>
                    <a:pt x="1062385" y="374590"/>
                  </a:lnTo>
                  <a:lnTo>
                    <a:pt x="1062385" y="369511"/>
                  </a:lnTo>
                  <a:lnTo>
                    <a:pt x="1062067" y="364749"/>
                  </a:lnTo>
                  <a:lnTo>
                    <a:pt x="1061432" y="359670"/>
                  </a:lnTo>
                  <a:lnTo>
                    <a:pt x="1060479" y="354908"/>
                  </a:lnTo>
                  <a:lnTo>
                    <a:pt x="1059209" y="350464"/>
                  </a:lnTo>
                  <a:lnTo>
                    <a:pt x="1058256" y="345702"/>
                  </a:lnTo>
                  <a:lnTo>
                    <a:pt x="1056668" y="340941"/>
                  </a:lnTo>
                  <a:lnTo>
                    <a:pt x="1055080" y="336496"/>
                  </a:lnTo>
                  <a:lnTo>
                    <a:pt x="1050633" y="327925"/>
                  </a:lnTo>
                  <a:lnTo>
                    <a:pt x="1045552" y="319672"/>
                  </a:lnTo>
                  <a:lnTo>
                    <a:pt x="1040152" y="312370"/>
                  </a:lnTo>
                  <a:lnTo>
                    <a:pt x="1033800" y="305386"/>
                  </a:lnTo>
                  <a:lnTo>
                    <a:pt x="1026813" y="299037"/>
                  </a:lnTo>
                  <a:lnTo>
                    <a:pt x="1018873" y="293006"/>
                  </a:lnTo>
                  <a:lnTo>
                    <a:pt x="1011250" y="288562"/>
                  </a:lnTo>
                  <a:lnTo>
                    <a:pt x="1002358" y="284117"/>
                  </a:lnTo>
                  <a:lnTo>
                    <a:pt x="997911" y="282213"/>
                  </a:lnTo>
                  <a:lnTo>
                    <a:pt x="993465" y="280625"/>
                  </a:lnTo>
                  <a:lnTo>
                    <a:pt x="988701" y="279356"/>
                  </a:lnTo>
                  <a:lnTo>
                    <a:pt x="983937" y="278403"/>
                  </a:lnTo>
                  <a:lnTo>
                    <a:pt x="978855" y="277451"/>
                  </a:lnTo>
                  <a:lnTo>
                    <a:pt x="974408" y="276816"/>
                  </a:lnTo>
                  <a:lnTo>
                    <a:pt x="969327" y="276181"/>
                  </a:lnTo>
                  <a:lnTo>
                    <a:pt x="964245" y="276181"/>
                  </a:lnTo>
                  <a:lnTo>
                    <a:pt x="958846" y="276181"/>
                  </a:lnTo>
                  <a:close/>
                  <a:moveTo>
                    <a:pt x="765743" y="0"/>
                  </a:moveTo>
                  <a:lnTo>
                    <a:pt x="771142" y="0"/>
                  </a:lnTo>
                  <a:lnTo>
                    <a:pt x="1173864" y="0"/>
                  </a:lnTo>
                  <a:lnTo>
                    <a:pt x="1179263" y="0"/>
                  </a:lnTo>
                  <a:lnTo>
                    <a:pt x="1184662" y="635"/>
                  </a:lnTo>
                  <a:lnTo>
                    <a:pt x="1190379" y="1270"/>
                  </a:lnTo>
                  <a:lnTo>
                    <a:pt x="1195461" y="2222"/>
                  </a:lnTo>
                  <a:lnTo>
                    <a:pt x="1200542" y="3810"/>
                  </a:lnTo>
                  <a:lnTo>
                    <a:pt x="1205624" y="4762"/>
                  </a:lnTo>
                  <a:lnTo>
                    <a:pt x="1210706" y="6667"/>
                  </a:lnTo>
                  <a:lnTo>
                    <a:pt x="1215787" y="8889"/>
                  </a:lnTo>
                  <a:lnTo>
                    <a:pt x="1220551" y="10794"/>
                  </a:lnTo>
                  <a:lnTo>
                    <a:pt x="1224998" y="13016"/>
                  </a:lnTo>
                  <a:lnTo>
                    <a:pt x="1229444" y="15873"/>
                  </a:lnTo>
                  <a:lnTo>
                    <a:pt x="1234208" y="18412"/>
                  </a:lnTo>
                  <a:lnTo>
                    <a:pt x="1238337" y="21587"/>
                  </a:lnTo>
                  <a:lnTo>
                    <a:pt x="1242466" y="24761"/>
                  </a:lnTo>
                  <a:lnTo>
                    <a:pt x="1246277" y="28253"/>
                  </a:lnTo>
                  <a:lnTo>
                    <a:pt x="1250088" y="31745"/>
                  </a:lnTo>
                  <a:lnTo>
                    <a:pt x="1253900" y="35872"/>
                  </a:lnTo>
                  <a:lnTo>
                    <a:pt x="1256758" y="39681"/>
                  </a:lnTo>
                  <a:lnTo>
                    <a:pt x="1260570" y="43491"/>
                  </a:lnTo>
                  <a:lnTo>
                    <a:pt x="1263110" y="47935"/>
                  </a:lnTo>
                  <a:lnTo>
                    <a:pt x="1266286" y="52379"/>
                  </a:lnTo>
                  <a:lnTo>
                    <a:pt x="1268510" y="56824"/>
                  </a:lnTo>
                  <a:lnTo>
                    <a:pt x="1271050" y="61585"/>
                  </a:lnTo>
                  <a:lnTo>
                    <a:pt x="1273274" y="66347"/>
                  </a:lnTo>
                  <a:lnTo>
                    <a:pt x="1275179" y="71109"/>
                  </a:lnTo>
                  <a:lnTo>
                    <a:pt x="1276767" y="76188"/>
                  </a:lnTo>
                  <a:lnTo>
                    <a:pt x="1278355" y="81267"/>
                  </a:lnTo>
                  <a:lnTo>
                    <a:pt x="1279626" y="86664"/>
                  </a:lnTo>
                  <a:lnTo>
                    <a:pt x="1280261" y="91743"/>
                  </a:lnTo>
                  <a:lnTo>
                    <a:pt x="1281214" y="97140"/>
                  </a:lnTo>
                  <a:lnTo>
                    <a:pt x="1281531" y="102854"/>
                  </a:lnTo>
                  <a:lnTo>
                    <a:pt x="1281849" y="108250"/>
                  </a:lnTo>
                  <a:lnTo>
                    <a:pt x="1281849" y="345702"/>
                  </a:lnTo>
                  <a:lnTo>
                    <a:pt x="1281849" y="351099"/>
                  </a:lnTo>
                  <a:lnTo>
                    <a:pt x="1282484" y="356496"/>
                  </a:lnTo>
                  <a:lnTo>
                    <a:pt x="1282802" y="361575"/>
                  </a:lnTo>
                  <a:lnTo>
                    <a:pt x="1284072" y="366337"/>
                  </a:lnTo>
                  <a:lnTo>
                    <a:pt x="1284707" y="371098"/>
                  </a:lnTo>
                  <a:lnTo>
                    <a:pt x="1285978" y="375543"/>
                  </a:lnTo>
                  <a:lnTo>
                    <a:pt x="1287566" y="379669"/>
                  </a:lnTo>
                  <a:lnTo>
                    <a:pt x="1289471" y="383796"/>
                  </a:lnTo>
                  <a:lnTo>
                    <a:pt x="1291059" y="387288"/>
                  </a:lnTo>
                  <a:lnTo>
                    <a:pt x="1293283" y="390780"/>
                  </a:lnTo>
                  <a:lnTo>
                    <a:pt x="1295188" y="393955"/>
                  </a:lnTo>
                  <a:lnTo>
                    <a:pt x="1298047" y="396812"/>
                  </a:lnTo>
                  <a:lnTo>
                    <a:pt x="1300270" y="399669"/>
                  </a:lnTo>
                  <a:lnTo>
                    <a:pt x="1303446" y="402208"/>
                  </a:lnTo>
                  <a:lnTo>
                    <a:pt x="1306304" y="404430"/>
                  </a:lnTo>
                  <a:lnTo>
                    <a:pt x="1309480" y="406335"/>
                  </a:lnTo>
                  <a:lnTo>
                    <a:pt x="1312656" y="407922"/>
                  </a:lnTo>
                  <a:lnTo>
                    <a:pt x="1316150" y="409510"/>
                  </a:lnTo>
                  <a:lnTo>
                    <a:pt x="1319644" y="410779"/>
                  </a:lnTo>
                  <a:lnTo>
                    <a:pt x="1323137" y="411414"/>
                  </a:lnTo>
                  <a:lnTo>
                    <a:pt x="1326949" y="412367"/>
                  </a:lnTo>
                  <a:lnTo>
                    <a:pt x="1331078" y="412684"/>
                  </a:lnTo>
                  <a:lnTo>
                    <a:pt x="1335206" y="412684"/>
                  </a:lnTo>
                  <a:lnTo>
                    <a:pt x="1339335" y="412367"/>
                  </a:lnTo>
                  <a:lnTo>
                    <a:pt x="1343464" y="411732"/>
                  </a:lnTo>
                  <a:lnTo>
                    <a:pt x="1347910" y="411097"/>
                  </a:lnTo>
                  <a:lnTo>
                    <a:pt x="1352039" y="409827"/>
                  </a:lnTo>
                  <a:lnTo>
                    <a:pt x="1356803" y="408875"/>
                  </a:lnTo>
                  <a:lnTo>
                    <a:pt x="1361568" y="406653"/>
                  </a:lnTo>
                  <a:lnTo>
                    <a:pt x="1366332" y="404748"/>
                  </a:lnTo>
                  <a:lnTo>
                    <a:pt x="1371096" y="402526"/>
                  </a:lnTo>
                  <a:lnTo>
                    <a:pt x="1375542" y="399986"/>
                  </a:lnTo>
                  <a:lnTo>
                    <a:pt x="1581349" y="281260"/>
                  </a:lnTo>
                  <a:lnTo>
                    <a:pt x="1586113" y="278721"/>
                  </a:lnTo>
                  <a:lnTo>
                    <a:pt x="1591195" y="276181"/>
                  </a:lnTo>
                  <a:lnTo>
                    <a:pt x="1596277" y="273959"/>
                  </a:lnTo>
                  <a:lnTo>
                    <a:pt x="1601358" y="272372"/>
                  </a:lnTo>
                  <a:lnTo>
                    <a:pt x="1606440" y="270784"/>
                  </a:lnTo>
                  <a:lnTo>
                    <a:pt x="1611522" y="269197"/>
                  </a:lnTo>
                  <a:lnTo>
                    <a:pt x="1617238" y="268562"/>
                  </a:lnTo>
                  <a:lnTo>
                    <a:pt x="1622320" y="267610"/>
                  </a:lnTo>
                  <a:lnTo>
                    <a:pt x="1627402" y="266975"/>
                  </a:lnTo>
                  <a:lnTo>
                    <a:pt x="1632801" y="266975"/>
                  </a:lnTo>
                  <a:lnTo>
                    <a:pt x="1637883" y="266975"/>
                  </a:lnTo>
                  <a:lnTo>
                    <a:pt x="1642964" y="266975"/>
                  </a:lnTo>
                  <a:lnTo>
                    <a:pt x="1648364" y="267610"/>
                  </a:lnTo>
                  <a:lnTo>
                    <a:pt x="1653445" y="268562"/>
                  </a:lnTo>
                  <a:lnTo>
                    <a:pt x="1658527" y="269197"/>
                  </a:lnTo>
                  <a:lnTo>
                    <a:pt x="1663609" y="270467"/>
                  </a:lnTo>
                  <a:lnTo>
                    <a:pt x="1668373" y="272054"/>
                  </a:lnTo>
                  <a:lnTo>
                    <a:pt x="1673454" y="273641"/>
                  </a:lnTo>
                  <a:lnTo>
                    <a:pt x="1678218" y="275546"/>
                  </a:lnTo>
                  <a:lnTo>
                    <a:pt x="1682982" y="277768"/>
                  </a:lnTo>
                  <a:lnTo>
                    <a:pt x="1687746" y="280308"/>
                  </a:lnTo>
                  <a:lnTo>
                    <a:pt x="1692193" y="282530"/>
                  </a:lnTo>
                  <a:lnTo>
                    <a:pt x="1696640" y="285704"/>
                  </a:lnTo>
                  <a:lnTo>
                    <a:pt x="1701086" y="288562"/>
                  </a:lnTo>
                  <a:lnTo>
                    <a:pt x="1705215" y="292053"/>
                  </a:lnTo>
                  <a:lnTo>
                    <a:pt x="1709344" y="295545"/>
                  </a:lnTo>
                  <a:lnTo>
                    <a:pt x="1713155" y="299037"/>
                  </a:lnTo>
                  <a:lnTo>
                    <a:pt x="1716648" y="302847"/>
                  </a:lnTo>
                  <a:lnTo>
                    <a:pt x="1720142" y="307291"/>
                  </a:lnTo>
                  <a:lnTo>
                    <a:pt x="1723318" y="311418"/>
                  </a:lnTo>
                  <a:lnTo>
                    <a:pt x="1726494" y="315862"/>
                  </a:lnTo>
                  <a:lnTo>
                    <a:pt x="1729670" y="320624"/>
                  </a:lnTo>
                  <a:lnTo>
                    <a:pt x="1930713" y="668866"/>
                  </a:lnTo>
                  <a:lnTo>
                    <a:pt x="1933254" y="673945"/>
                  </a:lnTo>
                  <a:lnTo>
                    <a:pt x="1935795" y="678707"/>
                  </a:lnTo>
                  <a:lnTo>
                    <a:pt x="1937701" y="683786"/>
                  </a:lnTo>
                  <a:lnTo>
                    <a:pt x="1939606" y="688865"/>
                  </a:lnTo>
                  <a:lnTo>
                    <a:pt x="1941194" y="693944"/>
                  </a:lnTo>
                  <a:lnTo>
                    <a:pt x="1942465" y="699341"/>
                  </a:lnTo>
                  <a:lnTo>
                    <a:pt x="1943735" y="704420"/>
                  </a:lnTo>
                  <a:lnTo>
                    <a:pt x="1944370" y="709499"/>
                  </a:lnTo>
                  <a:lnTo>
                    <a:pt x="1944688" y="715213"/>
                  </a:lnTo>
                  <a:lnTo>
                    <a:pt x="1944688" y="720292"/>
                  </a:lnTo>
                  <a:lnTo>
                    <a:pt x="1944688" y="725372"/>
                  </a:lnTo>
                  <a:lnTo>
                    <a:pt x="1944688" y="730768"/>
                  </a:lnTo>
                  <a:lnTo>
                    <a:pt x="1944370" y="735847"/>
                  </a:lnTo>
                  <a:lnTo>
                    <a:pt x="1943735" y="740927"/>
                  </a:lnTo>
                  <a:lnTo>
                    <a:pt x="1942465" y="746006"/>
                  </a:lnTo>
                  <a:lnTo>
                    <a:pt x="1941194" y="751085"/>
                  </a:lnTo>
                  <a:lnTo>
                    <a:pt x="1939606" y="756164"/>
                  </a:lnTo>
                  <a:lnTo>
                    <a:pt x="1938018" y="760926"/>
                  </a:lnTo>
                  <a:lnTo>
                    <a:pt x="1936113" y="766005"/>
                  </a:lnTo>
                  <a:lnTo>
                    <a:pt x="1933890" y="770767"/>
                  </a:lnTo>
                  <a:lnTo>
                    <a:pt x="1931349" y="775529"/>
                  </a:lnTo>
                  <a:lnTo>
                    <a:pt x="1929125" y="779655"/>
                  </a:lnTo>
                  <a:lnTo>
                    <a:pt x="1925949" y="784100"/>
                  </a:lnTo>
                  <a:lnTo>
                    <a:pt x="1923091" y="788226"/>
                  </a:lnTo>
                  <a:lnTo>
                    <a:pt x="1919597" y="792671"/>
                  </a:lnTo>
                  <a:lnTo>
                    <a:pt x="1916104" y="796480"/>
                  </a:lnTo>
                  <a:lnTo>
                    <a:pt x="1912610" y="800607"/>
                  </a:lnTo>
                  <a:lnTo>
                    <a:pt x="1908799" y="804099"/>
                  </a:lnTo>
                  <a:lnTo>
                    <a:pt x="1904352" y="807591"/>
                  </a:lnTo>
                  <a:lnTo>
                    <a:pt x="1900224" y="811083"/>
                  </a:lnTo>
                  <a:lnTo>
                    <a:pt x="1895777" y="813940"/>
                  </a:lnTo>
                  <a:lnTo>
                    <a:pt x="1891013" y="816797"/>
                  </a:lnTo>
                  <a:lnTo>
                    <a:pt x="1684888" y="935523"/>
                  </a:lnTo>
                  <a:lnTo>
                    <a:pt x="1680124" y="938380"/>
                  </a:lnTo>
                  <a:lnTo>
                    <a:pt x="1675995" y="941554"/>
                  </a:lnTo>
                  <a:lnTo>
                    <a:pt x="1671866" y="944094"/>
                  </a:lnTo>
                  <a:lnTo>
                    <a:pt x="1668055" y="947269"/>
                  </a:lnTo>
                  <a:lnTo>
                    <a:pt x="1664562" y="950760"/>
                  </a:lnTo>
                  <a:lnTo>
                    <a:pt x="1661385" y="953935"/>
                  </a:lnTo>
                  <a:lnTo>
                    <a:pt x="1658527" y="957427"/>
                  </a:lnTo>
                  <a:lnTo>
                    <a:pt x="1655986" y="960601"/>
                  </a:lnTo>
                  <a:lnTo>
                    <a:pt x="1654080" y="964093"/>
                  </a:lnTo>
                  <a:lnTo>
                    <a:pt x="1651857" y="967585"/>
                  </a:lnTo>
                  <a:lnTo>
                    <a:pt x="1649952" y="971395"/>
                  </a:lnTo>
                  <a:lnTo>
                    <a:pt x="1648681" y="975204"/>
                  </a:lnTo>
                  <a:lnTo>
                    <a:pt x="1647728" y="978696"/>
                  </a:lnTo>
                  <a:lnTo>
                    <a:pt x="1646776" y="982188"/>
                  </a:lnTo>
                  <a:lnTo>
                    <a:pt x="1646458" y="985997"/>
                  </a:lnTo>
                  <a:lnTo>
                    <a:pt x="1646458" y="989807"/>
                  </a:lnTo>
                  <a:lnTo>
                    <a:pt x="1646458" y="993616"/>
                  </a:lnTo>
                  <a:lnTo>
                    <a:pt x="1646776" y="997108"/>
                  </a:lnTo>
                  <a:lnTo>
                    <a:pt x="1647728" y="1000600"/>
                  </a:lnTo>
                  <a:lnTo>
                    <a:pt x="1648681" y="1004409"/>
                  </a:lnTo>
                  <a:lnTo>
                    <a:pt x="1649952" y="1008219"/>
                  </a:lnTo>
                  <a:lnTo>
                    <a:pt x="1651857" y="1011711"/>
                  </a:lnTo>
                  <a:lnTo>
                    <a:pt x="1654080" y="1015203"/>
                  </a:lnTo>
                  <a:lnTo>
                    <a:pt x="1656304" y="1018695"/>
                  </a:lnTo>
                  <a:lnTo>
                    <a:pt x="1658527" y="1022187"/>
                  </a:lnTo>
                  <a:lnTo>
                    <a:pt x="1661385" y="1025361"/>
                  </a:lnTo>
                  <a:lnTo>
                    <a:pt x="1664562" y="1028853"/>
                  </a:lnTo>
                  <a:lnTo>
                    <a:pt x="1668055" y="1032027"/>
                  </a:lnTo>
                  <a:lnTo>
                    <a:pt x="1671866" y="1035202"/>
                  </a:lnTo>
                  <a:lnTo>
                    <a:pt x="1675995" y="1038376"/>
                  </a:lnTo>
                  <a:lnTo>
                    <a:pt x="1680442" y="1040916"/>
                  </a:lnTo>
                  <a:lnTo>
                    <a:pt x="1684888" y="1043773"/>
                  </a:lnTo>
                  <a:lnTo>
                    <a:pt x="1891013" y="1162499"/>
                  </a:lnTo>
                  <a:lnTo>
                    <a:pt x="1895777" y="1165674"/>
                  </a:lnTo>
                  <a:lnTo>
                    <a:pt x="1900224" y="1168848"/>
                  </a:lnTo>
                  <a:lnTo>
                    <a:pt x="1904352" y="1171705"/>
                  </a:lnTo>
                  <a:lnTo>
                    <a:pt x="1908799" y="1175514"/>
                  </a:lnTo>
                  <a:lnTo>
                    <a:pt x="1912610" y="1179006"/>
                  </a:lnTo>
                  <a:lnTo>
                    <a:pt x="1916104" y="1182816"/>
                  </a:lnTo>
                  <a:lnTo>
                    <a:pt x="1919597" y="1186625"/>
                  </a:lnTo>
                  <a:lnTo>
                    <a:pt x="1923091" y="1191069"/>
                  </a:lnTo>
                  <a:lnTo>
                    <a:pt x="1925949" y="1195196"/>
                  </a:lnTo>
                  <a:lnTo>
                    <a:pt x="1929125" y="1199641"/>
                  </a:lnTo>
                  <a:lnTo>
                    <a:pt x="1931349" y="1204402"/>
                  </a:lnTo>
                  <a:lnTo>
                    <a:pt x="1933890" y="1209164"/>
                  </a:lnTo>
                  <a:lnTo>
                    <a:pt x="1936113" y="1213608"/>
                  </a:lnTo>
                  <a:lnTo>
                    <a:pt x="1938018" y="1218370"/>
                  </a:lnTo>
                  <a:lnTo>
                    <a:pt x="1939606" y="1223449"/>
                  </a:lnTo>
                  <a:lnTo>
                    <a:pt x="1941194" y="1228211"/>
                  </a:lnTo>
                  <a:lnTo>
                    <a:pt x="1942465" y="1233290"/>
                  </a:lnTo>
                  <a:lnTo>
                    <a:pt x="1943735" y="1238369"/>
                  </a:lnTo>
                  <a:lnTo>
                    <a:pt x="1944370" y="1243449"/>
                  </a:lnTo>
                  <a:lnTo>
                    <a:pt x="1944688" y="1249163"/>
                  </a:lnTo>
                  <a:lnTo>
                    <a:pt x="1944688" y="1254242"/>
                  </a:lnTo>
                  <a:lnTo>
                    <a:pt x="1944688" y="1259321"/>
                  </a:lnTo>
                  <a:lnTo>
                    <a:pt x="1944688" y="1264718"/>
                  </a:lnTo>
                  <a:lnTo>
                    <a:pt x="1944370" y="1269797"/>
                  </a:lnTo>
                  <a:lnTo>
                    <a:pt x="1943735" y="1274876"/>
                  </a:lnTo>
                  <a:lnTo>
                    <a:pt x="1942465" y="1280273"/>
                  </a:lnTo>
                  <a:lnTo>
                    <a:pt x="1941194" y="1285352"/>
                  </a:lnTo>
                  <a:lnTo>
                    <a:pt x="1939606" y="1290431"/>
                  </a:lnTo>
                  <a:lnTo>
                    <a:pt x="1937701" y="1295510"/>
                  </a:lnTo>
                  <a:lnTo>
                    <a:pt x="1935795" y="1300589"/>
                  </a:lnTo>
                  <a:lnTo>
                    <a:pt x="1933254" y="1305351"/>
                  </a:lnTo>
                  <a:lnTo>
                    <a:pt x="1930713" y="1310430"/>
                  </a:lnTo>
                  <a:lnTo>
                    <a:pt x="1729670" y="1658672"/>
                  </a:lnTo>
                  <a:lnTo>
                    <a:pt x="1726494" y="1663434"/>
                  </a:lnTo>
                  <a:lnTo>
                    <a:pt x="1723318" y="1668196"/>
                  </a:lnTo>
                  <a:lnTo>
                    <a:pt x="1720142" y="1672640"/>
                  </a:lnTo>
                  <a:lnTo>
                    <a:pt x="1716648" y="1676449"/>
                  </a:lnTo>
                  <a:lnTo>
                    <a:pt x="1713155" y="1680259"/>
                  </a:lnTo>
                  <a:lnTo>
                    <a:pt x="1709344" y="1684385"/>
                  </a:lnTo>
                  <a:lnTo>
                    <a:pt x="1705215" y="1687243"/>
                  </a:lnTo>
                  <a:lnTo>
                    <a:pt x="1701086" y="1691052"/>
                  </a:lnTo>
                  <a:lnTo>
                    <a:pt x="1696640" y="1693909"/>
                  </a:lnTo>
                  <a:lnTo>
                    <a:pt x="1692193" y="1696766"/>
                  </a:lnTo>
                  <a:lnTo>
                    <a:pt x="1687746" y="1699623"/>
                  </a:lnTo>
                  <a:lnTo>
                    <a:pt x="1682982" y="1701845"/>
                  </a:lnTo>
                  <a:lnTo>
                    <a:pt x="1678218" y="1703750"/>
                  </a:lnTo>
                  <a:lnTo>
                    <a:pt x="1673454" y="1705655"/>
                  </a:lnTo>
                  <a:lnTo>
                    <a:pt x="1668373" y="1707242"/>
                  </a:lnTo>
                  <a:lnTo>
                    <a:pt x="1663609" y="1708829"/>
                  </a:lnTo>
                  <a:lnTo>
                    <a:pt x="1658527" y="1710099"/>
                  </a:lnTo>
                  <a:lnTo>
                    <a:pt x="1653445" y="1711369"/>
                  </a:lnTo>
                  <a:lnTo>
                    <a:pt x="1648364" y="1712004"/>
                  </a:lnTo>
                  <a:lnTo>
                    <a:pt x="1642964" y="1712321"/>
                  </a:lnTo>
                  <a:lnTo>
                    <a:pt x="1637883" y="1712956"/>
                  </a:lnTo>
                  <a:lnTo>
                    <a:pt x="1632801" y="1712956"/>
                  </a:lnTo>
                  <a:lnTo>
                    <a:pt x="1627402" y="1712321"/>
                  </a:lnTo>
                  <a:lnTo>
                    <a:pt x="1622320" y="1712004"/>
                  </a:lnTo>
                  <a:lnTo>
                    <a:pt x="1617238" y="1711369"/>
                  </a:lnTo>
                  <a:lnTo>
                    <a:pt x="1611522" y="1710099"/>
                  </a:lnTo>
                  <a:lnTo>
                    <a:pt x="1606440" y="1708829"/>
                  </a:lnTo>
                  <a:lnTo>
                    <a:pt x="1601358" y="1707242"/>
                  </a:lnTo>
                  <a:lnTo>
                    <a:pt x="1596277" y="1705337"/>
                  </a:lnTo>
                  <a:lnTo>
                    <a:pt x="1591195" y="1703432"/>
                  </a:lnTo>
                  <a:lnTo>
                    <a:pt x="1586113" y="1701210"/>
                  </a:lnTo>
                  <a:lnTo>
                    <a:pt x="1581349" y="1698353"/>
                  </a:lnTo>
                  <a:lnTo>
                    <a:pt x="1375542" y="1579627"/>
                  </a:lnTo>
                  <a:lnTo>
                    <a:pt x="1371096" y="1576770"/>
                  </a:lnTo>
                  <a:lnTo>
                    <a:pt x="1366332" y="1574548"/>
                  </a:lnTo>
                  <a:lnTo>
                    <a:pt x="1361568" y="1572643"/>
                  </a:lnTo>
                  <a:lnTo>
                    <a:pt x="1356803" y="1571056"/>
                  </a:lnTo>
                  <a:lnTo>
                    <a:pt x="1352039" y="1569469"/>
                  </a:lnTo>
                  <a:lnTo>
                    <a:pt x="1347910" y="1568199"/>
                  </a:lnTo>
                  <a:lnTo>
                    <a:pt x="1343464" y="1567564"/>
                  </a:lnTo>
                  <a:lnTo>
                    <a:pt x="1339335" y="1567247"/>
                  </a:lnTo>
                  <a:lnTo>
                    <a:pt x="1335206" y="1566612"/>
                  </a:lnTo>
                  <a:lnTo>
                    <a:pt x="1331078" y="1566612"/>
                  </a:lnTo>
                  <a:lnTo>
                    <a:pt x="1326949" y="1567247"/>
                  </a:lnTo>
                  <a:lnTo>
                    <a:pt x="1323137" y="1567882"/>
                  </a:lnTo>
                  <a:lnTo>
                    <a:pt x="1319644" y="1568517"/>
                  </a:lnTo>
                  <a:lnTo>
                    <a:pt x="1316150" y="1569786"/>
                  </a:lnTo>
                  <a:lnTo>
                    <a:pt x="1312656" y="1571374"/>
                  </a:lnTo>
                  <a:lnTo>
                    <a:pt x="1309480" y="1572961"/>
                  </a:lnTo>
                  <a:lnTo>
                    <a:pt x="1306304" y="1574866"/>
                  </a:lnTo>
                  <a:lnTo>
                    <a:pt x="1303446" y="1577405"/>
                  </a:lnTo>
                  <a:lnTo>
                    <a:pt x="1300270" y="1579627"/>
                  </a:lnTo>
                  <a:lnTo>
                    <a:pt x="1298047" y="1582484"/>
                  </a:lnTo>
                  <a:lnTo>
                    <a:pt x="1295188" y="1585659"/>
                  </a:lnTo>
                  <a:lnTo>
                    <a:pt x="1293283" y="1588516"/>
                  </a:lnTo>
                  <a:lnTo>
                    <a:pt x="1291059" y="1592325"/>
                  </a:lnTo>
                  <a:lnTo>
                    <a:pt x="1289471" y="1595817"/>
                  </a:lnTo>
                  <a:lnTo>
                    <a:pt x="1287566" y="1599944"/>
                  </a:lnTo>
                  <a:lnTo>
                    <a:pt x="1285978" y="1604071"/>
                  </a:lnTo>
                  <a:lnTo>
                    <a:pt x="1284707" y="1608198"/>
                  </a:lnTo>
                  <a:lnTo>
                    <a:pt x="1284072" y="1612959"/>
                  </a:lnTo>
                  <a:lnTo>
                    <a:pt x="1282802" y="1618039"/>
                  </a:lnTo>
                  <a:lnTo>
                    <a:pt x="1282484" y="1622800"/>
                  </a:lnTo>
                  <a:lnTo>
                    <a:pt x="1281849" y="1628197"/>
                  </a:lnTo>
                  <a:lnTo>
                    <a:pt x="1281849" y="1633594"/>
                  </a:lnTo>
                  <a:lnTo>
                    <a:pt x="1281849" y="1871046"/>
                  </a:lnTo>
                  <a:lnTo>
                    <a:pt x="1281531" y="1877077"/>
                  </a:lnTo>
                  <a:lnTo>
                    <a:pt x="1281214" y="1882156"/>
                  </a:lnTo>
                  <a:lnTo>
                    <a:pt x="1280261" y="1887553"/>
                  </a:lnTo>
                  <a:lnTo>
                    <a:pt x="1279626" y="1892950"/>
                  </a:lnTo>
                  <a:lnTo>
                    <a:pt x="1278355" y="1898029"/>
                  </a:lnTo>
                  <a:lnTo>
                    <a:pt x="1276767" y="1903108"/>
                  </a:lnTo>
                  <a:lnTo>
                    <a:pt x="1275179" y="1908187"/>
                  </a:lnTo>
                  <a:lnTo>
                    <a:pt x="1273274" y="1913266"/>
                  </a:lnTo>
                  <a:lnTo>
                    <a:pt x="1271050" y="1918028"/>
                  </a:lnTo>
                  <a:lnTo>
                    <a:pt x="1268510" y="1922790"/>
                  </a:lnTo>
                  <a:lnTo>
                    <a:pt x="1266286" y="1927234"/>
                  </a:lnTo>
                  <a:lnTo>
                    <a:pt x="1263110" y="1931361"/>
                  </a:lnTo>
                  <a:lnTo>
                    <a:pt x="1260570" y="1935805"/>
                  </a:lnTo>
                  <a:lnTo>
                    <a:pt x="1256758" y="1939932"/>
                  </a:lnTo>
                  <a:lnTo>
                    <a:pt x="1253900" y="1944059"/>
                  </a:lnTo>
                  <a:lnTo>
                    <a:pt x="1250088" y="1947551"/>
                  </a:lnTo>
                  <a:lnTo>
                    <a:pt x="1246277" y="1951360"/>
                  </a:lnTo>
                  <a:lnTo>
                    <a:pt x="1242466" y="1954535"/>
                  </a:lnTo>
                  <a:lnTo>
                    <a:pt x="1238337" y="1958027"/>
                  </a:lnTo>
                  <a:lnTo>
                    <a:pt x="1234208" y="1960884"/>
                  </a:lnTo>
                  <a:lnTo>
                    <a:pt x="1229444" y="1963423"/>
                  </a:lnTo>
                  <a:lnTo>
                    <a:pt x="1224998" y="1966280"/>
                  </a:lnTo>
                  <a:lnTo>
                    <a:pt x="1220551" y="1968502"/>
                  </a:lnTo>
                  <a:lnTo>
                    <a:pt x="1215787" y="1971042"/>
                  </a:lnTo>
                  <a:lnTo>
                    <a:pt x="1210706" y="1972947"/>
                  </a:lnTo>
                  <a:lnTo>
                    <a:pt x="1205624" y="1974534"/>
                  </a:lnTo>
                  <a:lnTo>
                    <a:pt x="1200542" y="1976121"/>
                  </a:lnTo>
                  <a:lnTo>
                    <a:pt x="1195461" y="1977391"/>
                  </a:lnTo>
                  <a:lnTo>
                    <a:pt x="1190379" y="1978026"/>
                  </a:lnTo>
                  <a:lnTo>
                    <a:pt x="1184662" y="1978978"/>
                  </a:lnTo>
                  <a:lnTo>
                    <a:pt x="1179263" y="1979296"/>
                  </a:lnTo>
                  <a:lnTo>
                    <a:pt x="1173864" y="1979613"/>
                  </a:lnTo>
                  <a:lnTo>
                    <a:pt x="771142" y="1979613"/>
                  </a:lnTo>
                  <a:lnTo>
                    <a:pt x="765743" y="1979296"/>
                  </a:lnTo>
                  <a:lnTo>
                    <a:pt x="760344" y="1978978"/>
                  </a:lnTo>
                  <a:lnTo>
                    <a:pt x="754944" y="1978026"/>
                  </a:lnTo>
                  <a:lnTo>
                    <a:pt x="749545" y="1977391"/>
                  </a:lnTo>
                  <a:lnTo>
                    <a:pt x="744146" y="1976121"/>
                  </a:lnTo>
                  <a:lnTo>
                    <a:pt x="739064" y="1974534"/>
                  </a:lnTo>
                  <a:lnTo>
                    <a:pt x="733982" y="1972947"/>
                  </a:lnTo>
                  <a:lnTo>
                    <a:pt x="729218" y="1971042"/>
                  </a:lnTo>
                  <a:lnTo>
                    <a:pt x="724772" y="1968502"/>
                  </a:lnTo>
                  <a:lnTo>
                    <a:pt x="720008" y="1966280"/>
                  </a:lnTo>
                  <a:lnTo>
                    <a:pt x="715244" y="1963423"/>
                  </a:lnTo>
                  <a:lnTo>
                    <a:pt x="710797" y="1960884"/>
                  </a:lnTo>
                  <a:lnTo>
                    <a:pt x="706668" y="1958027"/>
                  </a:lnTo>
                  <a:lnTo>
                    <a:pt x="702540" y="1954535"/>
                  </a:lnTo>
                  <a:lnTo>
                    <a:pt x="698728" y="1951360"/>
                  </a:lnTo>
                  <a:lnTo>
                    <a:pt x="694917" y="1947551"/>
                  </a:lnTo>
                  <a:lnTo>
                    <a:pt x="691423" y="1944059"/>
                  </a:lnTo>
                  <a:lnTo>
                    <a:pt x="687930" y="1939932"/>
                  </a:lnTo>
                  <a:lnTo>
                    <a:pt x="684754" y="1935805"/>
                  </a:lnTo>
                  <a:lnTo>
                    <a:pt x="681578" y="1931361"/>
                  </a:lnTo>
                  <a:lnTo>
                    <a:pt x="678719" y="1927234"/>
                  </a:lnTo>
                  <a:lnTo>
                    <a:pt x="675861" y="1922790"/>
                  </a:lnTo>
                  <a:lnTo>
                    <a:pt x="673638" y="1918028"/>
                  </a:lnTo>
                  <a:lnTo>
                    <a:pt x="671732" y="1913266"/>
                  </a:lnTo>
                  <a:lnTo>
                    <a:pt x="669826" y="1908187"/>
                  </a:lnTo>
                  <a:lnTo>
                    <a:pt x="667921" y="1903108"/>
                  </a:lnTo>
                  <a:lnTo>
                    <a:pt x="666650" y="1898029"/>
                  </a:lnTo>
                  <a:lnTo>
                    <a:pt x="665380" y="1892950"/>
                  </a:lnTo>
                  <a:lnTo>
                    <a:pt x="664110" y="1887553"/>
                  </a:lnTo>
                  <a:lnTo>
                    <a:pt x="663474" y="1882156"/>
                  </a:lnTo>
                  <a:lnTo>
                    <a:pt x="663157" y="1877077"/>
                  </a:lnTo>
                  <a:lnTo>
                    <a:pt x="663157" y="1871046"/>
                  </a:lnTo>
                  <a:lnTo>
                    <a:pt x="663157" y="1633594"/>
                  </a:lnTo>
                  <a:lnTo>
                    <a:pt x="663157" y="1628197"/>
                  </a:lnTo>
                  <a:lnTo>
                    <a:pt x="662839" y="1623118"/>
                  </a:lnTo>
                  <a:lnTo>
                    <a:pt x="661886" y="1618039"/>
                  </a:lnTo>
                  <a:lnTo>
                    <a:pt x="661251" y="1612959"/>
                  </a:lnTo>
                  <a:lnTo>
                    <a:pt x="659981" y="1608515"/>
                  </a:lnTo>
                  <a:lnTo>
                    <a:pt x="658710" y="1604071"/>
                  </a:lnTo>
                  <a:lnTo>
                    <a:pt x="657122" y="1599944"/>
                  </a:lnTo>
                  <a:lnTo>
                    <a:pt x="655534" y="1596135"/>
                  </a:lnTo>
                  <a:lnTo>
                    <a:pt x="653629" y="1592325"/>
                  </a:lnTo>
                  <a:lnTo>
                    <a:pt x="651723" y="1588516"/>
                  </a:lnTo>
                  <a:lnTo>
                    <a:pt x="649500" y="1585659"/>
                  </a:lnTo>
                  <a:lnTo>
                    <a:pt x="646959" y="1582484"/>
                  </a:lnTo>
                  <a:lnTo>
                    <a:pt x="644418" y="1579627"/>
                  </a:lnTo>
                  <a:lnTo>
                    <a:pt x="641560" y="1577405"/>
                  </a:lnTo>
                  <a:lnTo>
                    <a:pt x="638384" y="1574866"/>
                  </a:lnTo>
                  <a:lnTo>
                    <a:pt x="635525" y="1572961"/>
                  </a:lnTo>
                  <a:lnTo>
                    <a:pt x="632032" y="1571374"/>
                  </a:lnTo>
                  <a:lnTo>
                    <a:pt x="628538" y="1569786"/>
                  </a:lnTo>
                  <a:lnTo>
                    <a:pt x="625044" y="1568517"/>
                  </a:lnTo>
                  <a:lnTo>
                    <a:pt x="621551" y="1567882"/>
                  </a:lnTo>
                  <a:lnTo>
                    <a:pt x="617739" y="1567247"/>
                  </a:lnTo>
                  <a:lnTo>
                    <a:pt x="613610" y="1566612"/>
                  </a:lnTo>
                  <a:lnTo>
                    <a:pt x="609799" y="1566612"/>
                  </a:lnTo>
                  <a:lnTo>
                    <a:pt x="605353" y="1567247"/>
                  </a:lnTo>
                  <a:lnTo>
                    <a:pt x="601224" y="1567564"/>
                  </a:lnTo>
                  <a:lnTo>
                    <a:pt x="596778" y="1568199"/>
                  </a:lnTo>
                  <a:lnTo>
                    <a:pt x="592649" y="1569469"/>
                  </a:lnTo>
                  <a:lnTo>
                    <a:pt x="587885" y="1571056"/>
                  </a:lnTo>
                  <a:lnTo>
                    <a:pt x="583438" y="1572643"/>
                  </a:lnTo>
                  <a:lnTo>
                    <a:pt x="578674" y="1574548"/>
                  </a:lnTo>
                  <a:lnTo>
                    <a:pt x="574228" y="1576770"/>
                  </a:lnTo>
                  <a:lnTo>
                    <a:pt x="569146" y="1579627"/>
                  </a:lnTo>
                  <a:lnTo>
                    <a:pt x="363339" y="1698353"/>
                  </a:lnTo>
                  <a:lnTo>
                    <a:pt x="358575" y="1701210"/>
                  </a:lnTo>
                  <a:lnTo>
                    <a:pt x="353493" y="1703432"/>
                  </a:lnTo>
                  <a:lnTo>
                    <a:pt x="348411" y="1705337"/>
                  </a:lnTo>
                  <a:lnTo>
                    <a:pt x="343330" y="1707242"/>
                  </a:lnTo>
                  <a:lnTo>
                    <a:pt x="338248" y="1708829"/>
                  </a:lnTo>
                  <a:lnTo>
                    <a:pt x="333166" y="1710099"/>
                  </a:lnTo>
                  <a:lnTo>
                    <a:pt x="328085" y="1711369"/>
                  </a:lnTo>
                  <a:lnTo>
                    <a:pt x="323003" y="1712004"/>
                  </a:lnTo>
                  <a:lnTo>
                    <a:pt x="317286" y="1712321"/>
                  </a:lnTo>
                  <a:lnTo>
                    <a:pt x="312205" y="1712956"/>
                  </a:lnTo>
                  <a:lnTo>
                    <a:pt x="306805" y="1712956"/>
                  </a:lnTo>
                  <a:lnTo>
                    <a:pt x="301724" y="1712321"/>
                  </a:lnTo>
                  <a:lnTo>
                    <a:pt x="296642" y="1712004"/>
                  </a:lnTo>
                  <a:lnTo>
                    <a:pt x="291560" y="1711369"/>
                  </a:lnTo>
                  <a:lnTo>
                    <a:pt x="286479" y="1710099"/>
                  </a:lnTo>
                  <a:lnTo>
                    <a:pt x="281397" y="1708829"/>
                  </a:lnTo>
                  <a:lnTo>
                    <a:pt x="276315" y="1707242"/>
                  </a:lnTo>
                  <a:lnTo>
                    <a:pt x="271551" y="1705655"/>
                  </a:lnTo>
                  <a:lnTo>
                    <a:pt x="266470" y="1703750"/>
                  </a:lnTo>
                  <a:lnTo>
                    <a:pt x="261706" y="1701845"/>
                  </a:lnTo>
                  <a:lnTo>
                    <a:pt x="256941" y="1699623"/>
                  </a:lnTo>
                  <a:lnTo>
                    <a:pt x="252813" y="1696766"/>
                  </a:lnTo>
                  <a:lnTo>
                    <a:pt x="248049" y="1693909"/>
                  </a:lnTo>
                  <a:lnTo>
                    <a:pt x="243602" y="1691052"/>
                  </a:lnTo>
                  <a:lnTo>
                    <a:pt x="239791" y="1687243"/>
                  </a:lnTo>
                  <a:lnTo>
                    <a:pt x="235980" y="1684385"/>
                  </a:lnTo>
                  <a:lnTo>
                    <a:pt x="231851" y="1680259"/>
                  </a:lnTo>
                  <a:lnTo>
                    <a:pt x="228040" y="1676449"/>
                  </a:lnTo>
                  <a:lnTo>
                    <a:pt x="224863" y="1672640"/>
                  </a:lnTo>
                  <a:lnTo>
                    <a:pt x="221370" y="1668196"/>
                  </a:lnTo>
                  <a:lnTo>
                    <a:pt x="218194" y="1663434"/>
                  </a:lnTo>
                  <a:lnTo>
                    <a:pt x="215335" y="1658672"/>
                  </a:lnTo>
                  <a:lnTo>
                    <a:pt x="14292" y="1310430"/>
                  </a:lnTo>
                  <a:lnTo>
                    <a:pt x="11751" y="1305351"/>
                  </a:lnTo>
                  <a:lnTo>
                    <a:pt x="9211" y="1300589"/>
                  </a:lnTo>
                  <a:lnTo>
                    <a:pt x="6987" y="1295510"/>
                  </a:lnTo>
                  <a:lnTo>
                    <a:pt x="5399" y="1290431"/>
                  </a:lnTo>
                  <a:lnTo>
                    <a:pt x="3811" y="1285352"/>
                  </a:lnTo>
                  <a:lnTo>
                    <a:pt x="2541" y="1280273"/>
                  </a:lnTo>
                  <a:lnTo>
                    <a:pt x="1588" y="1274876"/>
                  </a:lnTo>
                  <a:lnTo>
                    <a:pt x="635" y="1269797"/>
                  </a:lnTo>
                  <a:lnTo>
                    <a:pt x="318" y="1264718"/>
                  </a:lnTo>
                  <a:lnTo>
                    <a:pt x="0" y="1259321"/>
                  </a:lnTo>
                  <a:lnTo>
                    <a:pt x="0" y="1254242"/>
                  </a:lnTo>
                  <a:lnTo>
                    <a:pt x="318" y="1249163"/>
                  </a:lnTo>
                  <a:lnTo>
                    <a:pt x="635" y="1243449"/>
                  </a:lnTo>
                  <a:lnTo>
                    <a:pt x="1588" y="1238369"/>
                  </a:lnTo>
                  <a:lnTo>
                    <a:pt x="2223" y="1233290"/>
                  </a:lnTo>
                  <a:lnTo>
                    <a:pt x="3494" y="1228211"/>
                  </a:lnTo>
                  <a:lnTo>
                    <a:pt x="5082" y="1223449"/>
                  </a:lnTo>
                  <a:lnTo>
                    <a:pt x="6987" y="1218370"/>
                  </a:lnTo>
                  <a:lnTo>
                    <a:pt x="8893" y="1213608"/>
                  </a:lnTo>
                  <a:lnTo>
                    <a:pt x="10799" y="1209164"/>
                  </a:lnTo>
                  <a:lnTo>
                    <a:pt x="13339" y="1204402"/>
                  </a:lnTo>
                  <a:lnTo>
                    <a:pt x="15880" y="1199641"/>
                  </a:lnTo>
                  <a:lnTo>
                    <a:pt x="18739" y="1195196"/>
                  </a:lnTo>
                  <a:lnTo>
                    <a:pt x="21915" y="1191069"/>
                  </a:lnTo>
                  <a:lnTo>
                    <a:pt x="25091" y="1186625"/>
                  </a:lnTo>
                  <a:lnTo>
                    <a:pt x="28584" y="1182816"/>
                  </a:lnTo>
                  <a:lnTo>
                    <a:pt x="32396" y="1179006"/>
                  </a:lnTo>
                  <a:lnTo>
                    <a:pt x="36207" y="1175514"/>
                  </a:lnTo>
                  <a:lnTo>
                    <a:pt x="40336" y="1171705"/>
                  </a:lnTo>
                  <a:lnTo>
                    <a:pt x="44465" y="1168848"/>
                  </a:lnTo>
                  <a:lnTo>
                    <a:pt x="49229" y="1165674"/>
                  </a:lnTo>
                  <a:lnTo>
                    <a:pt x="53993" y="1162499"/>
                  </a:lnTo>
                  <a:lnTo>
                    <a:pt x="259800" y="1043773"/>
                  </a:lnTo>
                  <a:lnTo>
                    <a:pt x="264564" y="1040916"/>
                  </a:lnTo>
                  <a:lnTo>
                    <a:pt x="268693" y="1038376"/>
                  </a:lnTo>
                  <a:lnTo>
                    <a:pt x="272822" y="1035202"/>
                  </a:lnTo>
                  <a:lnTo>
                    <a:pt x="276633" y="1032027"/>
                  </a:lnTo>
                  <a:lnTo>
                    <a:pt x="280127" y="1028853"/>
                  </a:lnTo>
                  <a:lnTo>
                    <a:pt x="283303" y="1025361"/>
                  </a:lnTo>
                  <a:lnTo>
                    <a:pt x="286161" y="1022187"/>
                  </a:lnTo>
                  <a:lnTo>
                    <a:pt x="288702" y="1018695"/>
                  </a:lnTo>
                  <a:lnTo>
                    <a:pt x="291243" y="1015203"/>
                  </a:lnTo>
                  <a:lnTo>
                    <a:pt x="293148" y="1011711"/>
                  </a:lnTo>
                  <a:lnTo>
                    <a:pt x="294736" y="1008219"/>
                  </a:lnTo>
                  <a:lnTo>
                    <a:pt x="295689" y="1004409"/>
                  </a:lnTo>
                  <a:lnTo>
                    <a:pt x="296960" y="1000600"/>
                  </a:lnTo>
                  <a:lnTo>
                    <a:pt x="297912" y="997108"/>
                  </a:lnTo>
                  <a:lnTo>
                    <a:pt x="298230" y="993616"/>
                  </a:lnTo>
                  <a:lnTo>
                    <a:pt x="298230" y="989807"/>
                  </a:lnTo>
                  <a:lnTo>
                    <a:pt x="298230" y="985997"/>
                  </a:lnTo>
                  <a:lnTo>
                    <a:pt x="297912" y="982188"/>
                  </a:lnTo>
                  <a:lnTo>
                    <a:pt x="296960" y="978696"/>
                  </a:lnTo>
                  <a:lnTo>
                    <a:pt x="295689" y="975204"/>
                  </a:lnTo>
                  <a:lnTo>
                    <a:pt x="294736" y="971395"/>
                  </a:lnTo>
                  <a:lnTo>
                    <a:pt x="293148" y="967585"/>
                  </a:lnTo>
                  <a:lnTo>
                    <a:pt x="291243" y="964093"/>
                  </a:lnTo>
                  <a:lnTo>
                    <a:pt x="288702" y="960601"/>
                  </a:lnTo>
                  <a:lnTo>
                    <a:pt x="286161" y="957427"/>
                  </a:lnTo>
                  <a:lnTo>
                    <a:pt x="283303" y="953935"/>
                  </a:lnTo>
                  <a:lnTo>
                    <a:pt x="280127" y="950760"/>
                  </a:lnTo>
                  <a:lnTo>
                    <a:pt x="276633" y="947269"/>
                  </a:lnTo>
                  <a:lnTo>
                    <a:pt x="272822" y="944094"/>
                  </a:lnTo>
                  <a:lnTo>
                    <a:pt x="268693" y="941554"/>
                  </a:lnTo>
                  <a:lnTo>
                    <a:pt x="264564" y="938380"/>
                  </a:lnTo>
                  <a:lnTo>
                    <a:pt x="259800" y="935523"/>
                  </a:lnTo>
                  <a:lnTo>
                    <a:pt x="53993" y="816797"/>
                  </a:lnTo>
                  <a:lnTo>
                    <a:pt x="49229" y="813940"/>
                  </a:lnTo>
                  <a:lnTo>
                    <a:pt x="44465" y="811083"/>
                  </a:lnTo>
                  <a:lnTo>
                    <a:pt x="40336" y="807591"/>
                  </a:lnTo>
                  <a:lnTo>
                    <a:pt x="36207" y="804099"/>
                  </a:lnTo>
                  <a:lnTo>
                    <a:pt x="32396" y="800607"/>
                  </a:lnTo>
                  <a:lnTo>
                    <a:pt x="28584" y="796480"/>
                  </a:lnTo>
                  <a:lnTo>
                    <a:pt x="25091" y="792671"/>
                  </a:lnTo>
                  <a:lnTo>
                    <a:pt x="21915" y="788226"/>
                  </a:lnTo>
                  <a:lnTo>
                    <a:pt x="18739" y="784100"/>
                  </a:lnTo>
                  <a:lnTo>
                    <a:pt x="15880" y="779655"/>
                  </a:lnTo>
                  <a:lnTo>
                    <a:pt x="13339" y="775529"/>
                  </a:lnTo>
                  <a:lnTo>
                    <a:pt x="10799" y="770767"/>
                  </a:lnTo>
                  <a:lnTo>
                    <a:pt x="8893" y="766005"/>
                  </a:lnTo>
                  <a:lnTo>
                    <a:pt x="6987" y="760926"/>
                  </a:lnTo>
                  <a:lnTo>
                    <a:pt x="5082" y="756164"/>
                  </a:lnTo>
                  <a:lnTo>
                    <a:pt x="3494" y="751085"/>
                  </a:lnTo>
                  <a:lnTo>
                    <a:pt x="2223" y="746006"/>
                  </a:lnTo>
                  <a:lnTo>
                    <a:pt x="1588" y="740927"/>
                  </a:lnTo>
                  <a:lnTo>
                    <a:pt x="635" y="735847"/>
                  </a:lnTo>
                  <a:lnTo>
                    <a:pt x="318" y="730768"/>
                  </a:lnTo>
                  <a:lnTo>
                    <a:pt x="0" y="725372"/>
                  </a:lnTo>
                  <a:lnTo>
                    <a:pt x="0" y="720292"/>
                  </a:lnTo>
                  <a:lnTo>
                    <a:pt x="318" y="715213"/>
                  </a:lnTo>
                  <a:lnTo>
                    <a:pt x="635" y="709499"/>
                  </a:lnTo>
                  <a:lnTo>
                    <a:pt x="1588" y="704420"/>
                  </a:lnTo>
                  <a:lnTo>
                    <a:pt x="2541" y="699341"/>
                  </a:lnTo>
                  <a:lnTo>
                    <a:pt x="3811" y="693944"/>
                  </a:lnTo>
                  <a:lnTo>
                    <a:pt x="5399" y="688865"/>
                  </a:lnTo>
                  <a:lnTo>
                    <a:pt x="6987" y="683786"/>
                  </a:lnTo>
                  <a:lnTo>
                    <a:pt x="9211" y="678707"/>
                  </a:lnTo>
                  <a:lnTo>
                    <a:pt x="11751" y="673945"/>
                  </a:lnTo>
                  <a:lnTo>
                    <a:pt x="14292" y="668866"/>
                  </a:lnTo>
                  <a:lnTo>
                    <a:pt x="215335" y="320624"/>
                  </a:lnTo>
                  <a:lnTo>
                    <a:pt x="218194" y="315862"/>
                  </a:lnTo>
                  <a:lnTo>
                    <a:pt x="221370" y="311418"/>
                  </a:lnTo>
                  <a:lnTo>
                    <a:pt x="224863" y="307291"/>
                  </a:lnTo>
                  <a:lnTo>
                    <a:pt x="228040" y="302847"/>
                  </a:lnTo>
                  <a:lnTo>
                    <a:pt x="231851" y="299037"/>
                  </a:lnTo>
                  <a:lnTo>
                    <a:pt x="235980" y="295545"/>
                  </a:lnTo>
                  <a:lnTo>
                    <a:pt x="239791" y="292053"/>
                  </a:lnTo>
                  <a:lnTo>
                    <a:pt x="243602" y="288562"/>
                  </a:lnTo>
                  <a:lnTo>
                    <a:pt x="248049" y="285704"/>
                  </a:lnTo>
                  <a:lnTo>
                    <a:pt x="252813" y="282530"/>
                  </a:lnTo>
                  <a:lnTo>
                    <a:pt x="256941" y="280308"/>
                  </a:lnTo>
                  <a:lnTo>
                    <a:pt x="261706" y="277768"/>
                  </a:lnTo>
                  <a:lnTo>
                    <a:pt x="266470" y="275546"/>
                  </a:lnTo>
                  <a:lnTo>
                    <a:pt x="271551" y="273641"/>
                  </a:lnTo>
                  <a:lnTo>
                    <a:pt x="276315" y="272054"/>
                  </a:lnTo>
                  <a:lnTo>
                    <a:pt x="281397" y="270467"/>
                  </a:lnTo>
                  <a:lnTo>
                    <a:pt x="286479" y="269197"/>
                  </a:lnTo>
                  <a:lnTo>
                    <a:pt x="291560" y="268562"/>
                  </a:lnTo>
                  <a:lnTo>
                    <a:pt x="296642" y="267610"/>
                  </a:lnTo>
                  <a:lnTo>
                    <a:pt x="301724" y="266975"/>
                  </a:lnTo>
                  <a:lnTo>
                    <a:pt x="306805" y="266975"/>
                  </a:lnTo>
                  <a:lnTo>
                    <a:pt x="312205" y="266975"/>
                  </a:lnTo>
                  <a:lnTo>
                    <a:pt x="317286" y="266975"/>
                  </a:lnTo>
                  <a:lnTo>
                    <a:pt x="323003" y="267610"/>
                  </a:lnTo>
                  <a:lnTo>
                    <a:pt x="328085" y="268562"/>
                  </a:lnTo>
                  <a:lnTo>
                    <a:pt x="333166" y="269197"/>
                  </a:lnTo>
                  <a:lnTo>
                    <a:pt x="338248" y="270784"/>
                  </a:lnTo>
                  <a:lnTo>
                    <a:pt x="343330" y="272372"/>
                  </a:lnTo>
                  <a:lnTo>
                    <a:pt x="348411" y="273959"/>
                  </a:lnTo>
                  <a:lnTo>
                    <a:pt x="353493" y="276181"/>
                  </a:lnTo>
                  <a:lnTo>
                    <a:pt x="358575" y="278721"/>
                  </a:lnTo>
                  <a:lnTo>
                    <a:pt x="363339" y="281260"/>
                  </a:lnTo>
                  <a:lnTo>
                    <a:pt x="569146" y="399986"/>
                  </a:lnTo>
                  <a:lnTo>
                    <a:pt x="574228" y="402526"/>
                  </a:lnTo>
                  <a:lnTo>
                    <a:pt x="578674" y="404748"/>
                  </a:lnTo>
                  <a:lnTo>
                    <a:pt x="583438" y="406653"/>
                  </a:lnTo>
                  <a:lnTo>
                    <a:pt x="587885" y="408875"/>
                  </a:lnTo>
                  <a:lnTo>
                    <a:pt x="592649" y="409827"/>
                  </a:lnTo>
                  <a:lnTo>
                    <a:pt x="596778" y="411097"/>
                  </a:lnTo>
                  <a:lnTo>
                    <a:pt x="601224" y="411732"/>
                  </a:lnTo>
                  <a:lnTo>
                    <a:pt x="605353" y="412367"/>
                  </a:lnTo>
                  <a:lnTo>
                    <a:pt x="609799" y="412684"/>
                  </a:lnTo>
                  <a:lnTo>
                    <a:pt x="613610" y="412684"/>
                  </a:lnTo>
                  <a:lnTo>
                    <a:pt x="617739" y="412367"/>
                  </a:lnTo>
                  <a:lnTo>
                    <a:pt x="621551" y="411414"/>
                  </a:lnTo>
                  <a:lnTo>
                    <a:pt x="625044" y="410779"/>
                  </a:lnTo>
                  <a:lnTo>
                    <a:pt x="628538" y="409510"/>
                  </a:lnTo>
                  <a:lnTo>
                    <a:pt x="632032" y="407922"/>
                  </a:lnTo>
                  <a:lnTo>
                    <a:pt x="635525" y="406335"/>
                  </a:lnTo>
                  <a:lnTo>
                    <a:pt x="638384" y="404430"/>
                  </a:lnTo>
                  <a:lnTo>
                    <a:pt x="641560" y="402208"/>
                  </a:lnTo>
                  <a:lnTo>
                    <a:pt x="644418" y="399669"/>
                  </a:lnTo>
                  <a:lnTo>
                    <a:pt x="646959" y="396812"/>
                  </a:lnTo>
                  <a:lnTo>
                    <a:pt x="649500" y="393955"/>
                  </a:lnTo>
                  <a:lnTo>
                    <a:pt x="651723" y="390780"/>
                  </a:lnTo>
                  <a:lnTo>
                    <a:pt x="653629" y="387288"/>
                  </a:lnTo>
                  <a:lnTo>
                    <a:pt x="655534" y="383796"/>
                  </a:lnTo>
                  <a:lnTo>
                    <a:pt x="657122" y="379669"/>
                  </a:lnTo>
                  <a:lnTo>
                    <a:pt x="658710" y="375543"/>
                  </a:lnTo>
                  <a:lnTo>
                    <a:pt x="659981" y="371098"/>
                  </a:lnTo>
                  <a:lnTo>
                    <a:pt x="661251" y="366337"/>
                  </a:lnTo>
                  <a:lnTo>
                    <a:pt x="661886" y="361575"/>
                  </a:lnTo>
                  <a:lnTo>
                    <a:pt x="662839" y="356496"/>
                  </a:lnTo>
                  <a:lnTo>
                    <a:pt x="663157" y="351099"/>
                  </a:lnTo>
                  <a:lnTo>
                    <a:pt x="663157" y="345702"/>
                  </a:lnTo>
                  <a:lnTo>
                    <a:pt x="663157" y="108250"/>
                  </a:lnTo>
                  <a:lnTo>
                    <a:pt x="663157" y="102854"/>
                  </a:lnTo>
                  <a:lnTo>
                    <a:pt x="663474" y="97140"/>
                  </a:lnTo>
                  <a:lnTo>
                    <a:pt x="664110" y="91743"/>
                  </a:lnTo>
                  <a:lnTo>
                    <a:pt x="665380" y="86664"/>
                  </a:lnTo>
                  <a:lnTo>
                    <a:pt x="666650" y="81267"/>
                  </a:lnTo>
                  <a:lnTo>
                    <a:pt x="667921" y="76188"/>
                  </a:lnTo>
                  <a:lnTo>
                    <a:pt x="669826" y="71109"/>
                  </a:lnTo>
                  <a:lnTo>
                    <a:pt x="671732" y="66347"/>
                  </a:lnTo>
                  <a:lnTo>
                    <a:pt x="673638" y="61585"/>
                  </a:lnTo>
                  <a:lnTo>
                    <a:pt x="675861" y="56824"/>
                  </a:lnTo>
                  <a:lnTo>
                    <a:pt x="678719" y="52379"/>
                  </a:lnTo>
                  <a:lnTo>
                    <a:pt x="681578" y="47935"/>
                  </a:lnTo>
                  <a:lnTo>
                    <a:pt x="684754" y="43491"/>
                  </a:lnTo>
                  <a:lnTo>
                    <a:pt x="687930" y="39681"/>
                  </a:lnTo>
                  <a:lnTo>
                    <a:pt x="691423" y="35872"/>
                  </a:lnTo>
                  <a:lnTo>
                    <a:pt x="694917" y="31745"/>
                  </a:lnTo>
                  <a:lnTo>
                    <a:pt x="698728" y="28253"/>
                  </a:lnTo>
                  <a:lnTo>
                    <a:pt x="702540" y="24761"/>
                  </a:lnTo>
                  <a:lnTo>
                    <a:pt x="706668" y="21587"/>
                  </a:lnTo>
                  <a:lnTo>
                    <a:pt x="710797" y="18412"/>
                  </a:lnTo>
                  <a:lnTo>
                    <a:pt x="715244" y="15873"/>
                  </a:lnTo>
                  <a:lnTo>
                    <a:pt x="720008" y="13016"/>
                  </a:lnTo>
                  <a:lnTo>
                    <a:pt x="724772" y="10794"/>
                  </a:lnTo>
                  <a:lnTo>
                    <a:pt x="729218" y="8889"/>
                  </a:lnTo>
                  <a:lnTo>
                    <a:pt x="733982" y="6667"/>
                  </a:lnTo>
                  <a:lnTo>
                    <a:pt x="739064" y="4762"/>
                  </a:lnTo>
                  <a:lnTo>
                    <a:pt x="744146" y="3810"/>
                  </a:lnTo>
                  <a:lnTo>
                    <a:pt x="749545" y="2222"/>
                  </a:lnTo>
                  <a:lnTo>
                    <a:pt x="754944" y="1270"/>
                  </a:lnTo>
                  <a:lnTo>
                    <a:pt x="760344" y="635"/>
                  </a:lnTo>
                  <a:lnTo>
                    <a:pt x="7657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2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810" y="2010849"/>
            <a:ext cx="896638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5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THANKS</a:t>
            </a:r>
            <a:endParaRPr lang="zh-CN" altLang="en-US" sz="85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00000" y="3484061"/>
            <a:ext cx="4392000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816" y="3986788"/>
            <a:ext cx="434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For You A Thousand Times Over</a:t>
            </a:r>
            <a:endParaRPr lang="zh-CN" altLang="en-US" sz="1600" spc="300" dirty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80" y="5838693"/>
            <a:ext cx="3462058" cy="848204"/>
          </a:xfrm>
          <a:prstGeom prst="rect">
            <a:avLst/>
          </a:prstGeom>
          <a:effectLst>
            <a:glow rad="241300">
              <a:schemeClr val="accent1">
                <a:lumMod val="40000"/>
                <a:lumOff val="60000"/>
                <a:alpha val="32000"/>
              </a:schemeClr>
            </a:glow>
            <a:reflection endPos="2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41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262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Code Bold</vt:lpstr>
      <vt:lpstr>Code Light</vt:lpstr>
      <vt:lpstr>Dotum</vt:lpstr>
      <vt:lpstr>Malgun Gothic</vt:lpstr>
      <vt:lpstr>Meiryo</vt:lpstr>
      <vt:lpstr>Simplified Arabic</vt:lpstr>
      <vt:lpstr>黑体</vt:lpstr>
      <vt:lpstr>宋体</vt:lpstr>
      <vt:lpstr>微软雅黑</vt:lpstr>
      <vt:lpstr>幼圆</vt:lpstr>
      <vt:lpstr>造字工房尚雅体演示版常规体</vt:lpstr>
      <vt:lpstr>专业字体设计服务/WWW.ZTSGC.COM/</vt:lpstr>
      <vt:lpstr>Algerian</vt:lpstr>
      <vt:lpstr>Arial</vt:lpstr>
      <vt:lpstr>Arial Rounded MT Bold</vt:lpstr>
      <vt:lpstr>Bradley Hand ITC</vt:lpstr>
      <vt:lpstr>Britannic Bold</vt:lpstr>
      <vt:lpstr>Calibri</vt:lpstr>
      <vt:lpstr>Calibri Light</vt:lpstr>
      <vt:lpstr>Segoe UI Emoji</vt:lpstr>
      <vt:lpstr>Tw Cen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XiTongTianDi.Com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XiTongTianDi</dc:creator>
  <cp:lastModifiedBy>高大灯</cp:lastModifiedBy>
  <cp:revision>123</cp:revision>
  <dcterms:created xsi:type="dcterms:W3CDTF">2016-01-27T13:42:53Z</dcterms:created>
  <dcterms:modified xsi:type="dcterms:W3CDTF">2016-06-14T14:02:45Z</dcterms:modified>
</cp:coreProperties>
</file>