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dia/image2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6"/>
  </p:notesMasterIdLst>
  <p:sldIdLst>
    <p:sldId id="256" r:id="rId4"/>
    <p:sldId id="261" r:id="rId5"/>
    <p:sldId id="262" r:id="rId6"/>
    <p:sldId id="269" r:id="rId7"/>
    <p:sldId id="278" r:id="rId8"/>
    <p:sldId id="263" r:id="rId9"/>
    <p:sldId id="279" r:id="rId10"/>
    <p:sldId id="281" r:id="rId11"/>
    <p:sldId id="265" r:id="rId12"/>
    <p:sldId id="280" r:id="rId13"/>
    <p:sldId id="266" r:id="rId14"/>
    <p:sldId id="282" r:id="rId15"/>
    <p:sldId id="267" r:id="rId16"/>
    <p:sldId id="283" r:id="rId17"/>
    <p:sldId id="268" r:id="rId18"/>
    <p:sldId id="284" r:id="rId19"/>
    <p:sldId id="275" r:id="rId20"/>
    <p:sldId id="277" r:id="rId21"/>
    <p:sldId id="286" r:id="rId22"/>
    <p:sldId id="287" r:id="rId23"/>
    <p:sldId id="288" r:id="rId24"/>
    <p:sldId id="291"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336.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image" Target="../media/image5.png"/><Relationship Id="rId3" Type="http://schemas.openxmlformats.org/officeDocument/2006/relationships/tags" Target="../tags/tag32.xml"/><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image" Target="../media/image8.jpeg"/><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image" Target="../media/image9.jpeg"/><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10.jpeg"/><Relationship Id="rId2" Type="http://schemas.openxmlformats.org/officeDocument/2006/relationships/tags" Target="../tags/tag83.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image" Target="../media/image11.jpeg"/><Relationship Id="rId2" Type="http://schemas.openxmlformats.org/officeDocument/2006/relationships/tags" Target="../tags/tag90.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4.xml"/><Relationship Id="rId7" Type="http://schemas.openxmlformats.org/officeDocument/2006/relationships/tags" Target="../tags/tag103.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3" Type="http://schemas.openxmlformats.org/officeDocument/2006/relationships/image" Target="../media/image12.jpeg"/><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669883" y="2887321"/>
            <a:ext cx="7007626" cy="1195200"/>
          </a:xfrm>
        </p:spPr>
        <p:txBody>
          <a:bodyPr lIns="90000" tIns="46800" rIns="90000" bIns="0" anchor="t" anchorCtr="0">
            <a:normAutofit/>
          </a:bodyPr>
          <a:lstStyle>
            <a:lvl1pPr algn="l">
              <a:defRPr sz="6000" spc="600" baseline="0">
                <a:solidFill>
                  <a:schemeClr val="accent1">
                    <a:lumMod val="25000"/>
                  </a:schemeClr>
                </a:solidFill>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669883" y="2429510"/>
            <a:ext cx="7007626" cy="403200"/>
          </a:xfrm>
        </p:spPr>
        <p:txBody>
          <a:bodyPr lIns="90000" tIns="46800" rIns="90000" bIns="0">
            <a:normAutofit/>
          </a:bodyPr>
          <a:lstStyle>
            <a:lvl1pPr marL="0" indent="0" algn="l" eaLnBrk="1" fontAlgn="auto" latinLnBrk="0" hangingPunct="1">
              <a:lnSpc>
                <a:spcPct val="100000"/>
              </a:lnSpc>
              <a:spcAft>
                <a:spcPts val="0"/>
              </a:spcAft>
              <a:buNone/>
              <a:defRPr sz="2000" u="none" strike="noStrike" kern="1200" cap="none" spc="600" normalizeH="0" baseline="0">
                <a:solidFill>
                  <a:schemeClr val="accent1">
                    <a:lumMod val="2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normAutofit/>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dirty="0"/>
          </a:p>
        </p:txBody>
      </p:sp>
      <p:pic>
        <p:nvPicPr>
          <p:cNvPr id="7" name="图片 6"/>
          <p:cNvPicPr>
            <a:picLocks noChangeAspect="1"/>
          </p:cNvPicPr>
          <p:nvPr>
            <p:custDataLst>
              <p:tags r:id="rId8"/>
            </p:custDataLst>
          </p:nvPr>
        </p:nvPicPr>
        <p:blipFill>
          <a:blip r:embed="rId9"/>
          <a:stretch>
            <a:fillRect/>
          </a:stretch>
        </p:blipFill>
        <p:spPr>
          <a:xfrm>
            <a:off x="796925" y="487045"/>
            <a:ext cx="1401445" cy="360045"/>
          </a:xfrm>
          <a:prstGeom prst="rect">
            <a:avLst/>
          </a:prstGeom>
        </p:spPr>
      </p:pic>
      <p:sp>
        <p:nvSpPr>
          <p:cNvPr id="5" name="文本占位符 4"/>
          <p:cNvSpPr>
            <a:spLocks noGrp="1"/>
          </p:cNvSpPr>
          <p:nvPr>
            <p:ph type="body" sz="quarter" idx="13" hasCustomPrompt="1"/>
            <p:custDataLst>
              <p:tags r:id="rId10"/>
            </p:custDataLst>
          </p:nvPr>
        </p:nvSpPr>
        <p:spPr>
          <a:xfrm>
            <a:off x="669882" y="5668347"/>
            <a:ext cx="3121932" cy="555171"/>
          </a:xfrm>
        </p:spPr>
        <p:txBody>
          <a:bodyPr lIns="90000" tIns="46800" rIns="90000" bIns="46800">
            <a:normAutofit/>
          </a:bodyPr>
          <a:lstStyle>
            <a:lvl1pPr marL="0" indent="0">
              <a:lnSpc>
                <a:spcPct val="100000"/>
              </a:lnSpc>
              <a:buNone/>
              <a:defRPr sz="2400" spc="200" baseline="0">
                <a:solidFill>
                  <a:schemeClr val="accent1">
                    <a:lumMod val="25000"/>
                  </a:schemeClr>
                </a:solidFill>
              </a:defRPr>
            </a:lvl1pPr>
          </a:lstStyle>
          <a:p>
            <a:pPr lvl="0"/>
            <a:r>
              <a:rPr lang="zh-CN" altLang="en-US" dirty="0"/>
              <a:t>单击编辑文本</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3876675" y="2313543"/>
            <a:ext cx="4438650" cy="1259057"/>
          </a:xfrm>
        </p:spPr>
        <p:txBody>
          <a:bodyPr lIns="90000" tIns="46800" rIns="90000" bIns="0" anchor="b" anchorCtr="0">
            <a:normAutofit/>
          </a:bodyPr>
          <a:lstStyle>
            <a:lvl1pPr algn="ctr">
              <a:lnSpc>
                <a:spcPct val="130000"/>
              </a:lnSpc>
              <a:defRPr sz="6000" u="none" strike="noStrike" kern="1200" cap="none" spc="300" normalizeH="0" baseline="0">
                <a:solidFill>
                  <a:schemeClr val="accent1">
                    <a:lumMod val="25000"/>
                  </a:schemeClr>
                </a:solidFill>
                <a:uFillTx/>
                <a:latin typeface="Arial" panose="020B0604020202020204" pitchFamily="34" charset="0"/>
                <a:ea typeface="微软雅黑" panose="020B0503020204020204"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4"/>
            </p:custDataLst>
          </p:nvPr>
        </p:nvSpPr>
        <p:spPr>
          <a:xfrm>
            <a:off x="2765426" y="3609975"/>
            <a:ext cx="6660514" cy="1077985"/>
          </a:xfrm>
        </p:spPr>
        <p:txBody>
          <a:bodyPr lIns="90000" tIns="46800" rIns="90000" bIns="46800">
            <a:normAutofit/>
          </a:bodyPr>
          <a:lstStyle>
            <a:lvl1pPr marL="0" indent="0" algn="ctr" eaLnBrk="1" fontAlgn="auto" latinLnBrk="0" hangingPunct="1">
              <a:lnSpc>
                <a:spcPct val="130000"/>
              </a:lnSpc>
              <a:spcAft>
                <a:spcPts val="0"/>
              </a:spcAft>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单击此处添加文本具体内容，简明扼要地阐述你的观点</a:t>
            </a:r>
            <a:endParaRPr lang="zh-CN" altLang="en-US" dirty="0"/>
          </a:p>
        </p:txBody>
      </p:sp>
      <p:sp>
        <p:nvSpPr>
          <p:cNvPr id="4" name="日期占位符 3"/>
          <p:cNvSpPr>
            <a:spLocks noGrp="1"/>
          </p:cNvSpPr>
          <p:nvPr>
            <p:ph type="dt" sz="half" idx="10"/>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9"/>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3"/>
            </p:custDataLst>
          </p:nvPr>
        </p:nvPicPr>
        <p:blipFill>
          <a:blip r:embed="rId4"/>
          <a:stretch>
            <a:fillRect/>
          </a:stretch>
        </p:blipFill>
        <p:spPr>
          <a:xfrm>
            <a:off x="0" y="3762375"/>
            <a:ext cx="3053080" cy="3095625"/>
          </a:xfrm>
          <a:prstGeom prst="rect">
            <a:avLst/>
          </a:prstGeom>
        </p:spPr>
      </p:pic>
      <p:sp>
        <p:nvSpPr>
          <p:cNvPr id="2" name="标题 1"/>
          <p:cNvSpPr>
            <a:spLocks noGrp="1"/>
          </p:cNvSpPr>
          <p:nvPr>
            <p:ph type="title"/>
            <p:custDataLst>
              <p:tags r:id="rId5"/>
            </p:custDataLst>
          </p:nvPr>
        </p:nvSpPr>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8"/>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3"/>
            </p:custDataLst>
          </p:nvPr>
        </p:nvSpPr>
        <p:spPr>
          <a:xfrm>
            <a:off x="3548381" y="2804796"/>
            <a:ext cx="5095240" cy="1711220"/>
          </a:xfrm>
        </p:spPr>
        <p:txBody>
          <a:bodyPr vert="horz" lIns="90000" tIns="46800" rIns="90000" bIns="0" rtlCol="0" anchor="t" anchorCtr="0">
            <a:normAutofit/>
          </a:bodyPr>
          <a:lstStyle>
            <a:lvl1pPr marL="0" marR="0" algn="ctr" defTabSz="914400" rtl="0" eaLnBrk="1" fontAlgn="auto" latinLnBrk="0" hangingPunct="1">
              <a:lnSpc>
                <a:spcPct val="120000"/>
              </a:lnSpc>
              <a:buNone/>
              <a:defRPr kumimoji="0" lang="zh-CN" altLang="en-US" sz="8800" b="1" i="0" u="none" strike="noStrike" kern="1200" cap="none" spc="300" normalizeH="0" baseline="0" noProof="1" dirty="0">
                <a:solidFill>
                  <a:schemeClr val="accent1">
                    <a:lumMod val="2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0000" tIns="46800" rIns="90000" bIns="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lIns="90000" tIns="46800" rIns="90000" bIns="0" anchor="ctr">
            <a:normAutofit/>
          </a:bodyPr>
          <a:lstStyle>
            <a:lvl1pP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823460" cy="6866255"/>
          </a:xfrm>
          <a:prstGeom prst="rect">
            <a:avLst/>
          </a:prstGeom>
          <a:blipFill rotWithShape="1">
            <a:blip r:embed="rId3"/>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lIns="90000" tIns="46800" rIns="90000" bIns="0" anchor="ctr">
            <a:normAutofit/>
          </a:bodyPr>
          <a:lstStyle>
            <a:lvl1pP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635" y="0"/>
            <a:ext cx="12192000" cy="2664000"/>
          </a:xfrm>
          <a:prstGeom prst="rect">
            <a:avLst/>
          </a:prstGeom>
          <a:blipFill rotWithShape="1">
            <a:blip r:embed="rId3"/>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12000" y="781200"/>
            <a:ext cx="10976400" cy="626400"/>
          </a:xfrm>
        </p:spPr>
        <p:txBody>
          <a:bodyPr lIns="90000" tIns="46800" rIns="90000" bIns="0" anchor="ctr"/>
          <a:lstStyle>
            <a:lvl1pPr algn="ctr">
              <a:defRPr sz="36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lIns="90000" tIns="46800" rIns="90000" bIns="46800"/>
          <a:lstStyle>
            <a:lvl1pPr algn="ct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9"/>
            </p:custDataLst>
          </p:nvPr>
        </p:nvSpPr>
        <p:spPr>
          <a:xfrm>
            <a:off x="612775" y="2808000"/>
            <a:ext cx="10965600" cy="34308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blipFill rotWithShape="1">
            <a:blip r:embed="rId3"/>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604800" y="669600"/>
            <a:ext cx="10976400" cy="565200"/>
          </a:xfrm>
        </p:spPr>
        <p:txBody>
          <a:bodyPr lIns="90000" tIns="46800" rIns="90000" bIns="0" anchor="ctr">
            <a:normAutofit/>
          </a:bodyPr>
          <a:lstStyle>
            <a:lvl1pPr algn="ctr">
              <a:defRPr sz="3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lIns="90000" tIns="46800" rIns="90000" bIns="4680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blipFill rotWithShape="1">
            <a:blip r:embed="rId3"/>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lIns="90000" tIns="46800" rIns="90000" bIns="0">
            <a:normAutofit/>
          </a:bodyPr>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vl2pPr>
              <a:defRPr baseline="0">
                <a:solidFill>
                  <a:schemeClr val="tx1">
                    <a:lumMod val="85000"/>
                    <a:lumOff val="15000"/>
                  </a:schemeClr>
                </a:solidFill>
                <a:latin typeface="Arial" panose="020B0604020202020204" pitchFamily="34" charset="0"/>
                <a:ea typeface="微软雅黑" panose="020B0503020204020204" charset="-122"/>
              </a:defRPr>
            </a:lvl2pPr>
            <a:lvl3pPr>
              <a:defRPr baseline="0">
                <a:solidFill>
                  <a:schemeClr val="tx1">
                    <a:lumMod val="85000"/>
                    <a:lumOff val="15000"/>
                  </a:schemeClr>
                </a:solidFill>
                <a:latin typeface="Arial" panose="020B0604020202020204" pitchFamily="34" charset="0"/>
                <a:ea typeface="微软雅黑" panose="020B0503020204020204" charset="-122"/>
              </a:defRPr>
            </a:lvl3pPr>
            <a:lvl4pPr>
              <a:defRPr baseline="0">
                <a:solidFill>
                  <a:schemeClr val="tx1">
                    <a:lumMod val="85000"/>
                    <a:lumOff val="15000"/>
                  </a:schemeClr>
                </a:solidFill>
                <a:latin typeface="Arial" panose="020B0604020202020204" pitchFamily="34" charset="0"/>
                <a:ea typeface="微软雅黑" panose="020B0503020204020204" charset="-122"/>
              </a:defRPr>
            </a:lvl4pPr>
            <a:lvl5pPr>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lIns="90000" tIns="46800" rIns="90000" bIns="46800"/>
          <a:lstStyle>
            <a:lvl1pPr>
              <a:defRPr baseline="0">
                <a:solidFill>
                  <a:schemeClr val="tx1">
                    <a:lumMod val="85000"/>
                    <a:lumOff val="1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blipFill rotWithShape="1">
            <a:blip r:embed="rId3"/>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lIns="90000" tIns="46800" rIns="90000" bIns="0" anchor="b">
            <a:normAutofit/>
          </a:bodyPr>
          <a:lstStyle>
            <a:lvl1pPr algn="ctr">
              <a:defRPr sz="60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lIns="90000" tIns="46800" rIns="90000" bIns="46800">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10.xml"/><Relationship Id="rId23" Type="http://schemas.openxmlformats.org/officeDocument/2006/relationships/tags" Target="../tags/tag109.xml"/><Relationship Id="rId22" Type="http://schemas.openxmlformats.org/officeDocument/2006/relationships/tags" Target="../tags/tag108.xml"/><Relationship Id="rId21" Type="http://schemas.openxmlformats.org/officeDocument/2006/relationships/tags" Target="../tags/tag107.xml"/><Relationship Id="rId20" Type="http://schemas.openxmlformats.org/officeDocument/2006/relationships/tags" Target="../tags/tag106.xml"/><Relationship Id="rId2" Type="http://schemas.openxmlformats.org/officeDocument/2006/relationships/slideLayout" Target="../slideLayouts/slideLayout13.xml"/><Relationship Id="rId19" Type="http://schemas.openxmlformats.org/officeDocument/2006/relationships/tags" Target="../tags/tag105.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11.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5" Type="http://schemas.openxmlformats.org/officeDocument/2006/relationships/slideLayout" Target="../slideLayouts/slideLayout18.xml"/><Relationship Id="rId14" Type="http://schemas.openxmlformats.org/officeDocument/2006/relationships/tags" Target="../tags/tag264.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tags" Target="../tags/tag25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13.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1" Type="http://schemas.openxmlformats.org/officeDocument/2006/relationships/slideLayout" Target="../slideLayouts/slideLayout18.xml"/><Relationship Id="rId20" Type="http://schemas.openxmlformats.org/officeDocument/2006/relationships/tags" Target="../tags/tag287.xml"/><Relationship Id="rId2" Type="http://schemas.openxmlformats.org/officeDocument/2006/relationships/tags" Target="../tags/tag269.xml"/><Relationship Id="rId19" Type="http://schemas.openxmlformats.org/officeDocument/2006/relationships/tags" Target="../tags/tag286.xml"/><Relationship Id="rId18" Type="http://schemas.openxmlformats.org/officeDocument/2006/relationships/tags" Target="../tags/tag285.xml"/><Relationship Id="rId17" Type="http://schemas.openxmlformats.org/officeDocument/2006/relationships/tags" Target="../tags/tag284.xml"/><Relationship Id="rId16" Type="http://schemas.openxmlformats.org/officeDocument/2006/relationships/tags" Target="../tags/tag283.xml"/><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tags" Target="../tags/tag268.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15.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tags" Target="../tags/tag297.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tags" Target="../tags/tag293.xml"/><Relationship Id="rId26" Type="http://schemas.openxmlformats.org/officeDocument/2006/relationships/slideLayout" Target="../slideLayouts/slideLayout18.xml"/><Relationship Id="rId25" Type="http://schemas.openxmlformats.org/officeDocument/2006/relationships/tags" Target="../tags/tag315.xml"/><Relationship Id="rId24" Type="http://schemas.openxmlformats.org/officeDocument/2006/relationships/tags" Target="../tags/tag314.xml"/><Relationship Id="rId23" Type="http://schemas.openxmlformats.org/officeDocument/2006/relationships/tags" Target="../tags/tag313.xml"/><Relationship Id="rId22" Type="http://schemas.openxmlformats.org/officeDocument/2006/relationships/tags" Target="../tags/tag312.xml"/><Relationship Id="rId21" Type="http://schemas.openxmlformats.org/officeDocument/2006/relationships/tags" Target="../tags/tag311.xml"/><Relationship Id="rId20" Type="http://schemas.openxmlformats.org/officeDocument/2006/relationships/tags" Target="../tags/tag310.xml"/><Relationship Id="rId2" Type="http://schemas.openxmlformats.org/officeDocument/2006/relationships/tags" Target="../tags/tag292.xml"/><Relationship Id="rId19" Type="http://schemas.openxmlformats.org/officeDocument/2006/relationships/tags" Target="../tags/tag309.xml"/><Relationship Id="rId18" Type="http://schemas.openxmlformats.org/officeDocument/2006/relationships/tags" Target="../tags/tag308.xml"/><Relationship Id="rId17" Type="http://schemas.openxmlformats.org/officeDocument/2006/relationships/tags" Target="../tags/tag307.xml"/><Relationship Id="rId16" Type="http://schemas.openxmlformats.org/officeDocument/2006/relationships/tags" Target="../tags/tag306.xml"/><Relationship Id="rId15" Type="http://schemas.openxmlformats.org/officeDocument/2006/relationships/tags" Target="../tags/tag305.xml"/><Relationship Id="rId14" Type="http://schemas.openxmlformats.org/officeDocument/2006/relationships/tags" Target="../tags/tag304.xml"/><Relationship Id="rId13" Type="http://schemas.openxmlformats.org/officeDocument/2006/relationships/tags" Target="../tags/tag303.xml"/><Relationship Id="rId12" Type="http://schemas.openxmlformats.org/officeDocument/2006/relationships/tags" Target="../tags/tag302.xml"/><Relationship Id="rId11" Type="http://schemas.openxmlformats.org/officeDocument/2006/relationships/tags" Target="../tags/tag301.xml"/><Relationship Id="rId10" Type="http://schemas.openxmlformats.org/officeDocument/2006/relationships/tags" Target="../tags/tag300.xml"/><Relationship Id="rId1" Type="http://schemas.openxmlformats.org/officeDocument/2006/relationships/tags" Target="../tags/tag291.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17.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tags" Target="../tags/tag325.xml"/><Relationship Id="rId7" Type="http://schemas.openxmlformats.org/officeDocument/2006/relationships/tags" Target="../tags/tag324.xml"/><Relationship Id="rId6" Type="http://schemas.openxmlformats.org/officeDocument/2006/relationships/tags" Target="../tags/tag323.xml"/><Relationship Id="rId5" Type="http://schemas.openxmlformats.org/officeDocument/2006/relationships/tags" Target="../tags/tag322.xml"/><Relationship Id="rId4" Type="http://schemas.openxmlformats.org/officeDocument/2006/relationships/tags" Target="../tags/tag321.xml"/><Relationship Id="rId3" Type="http://schemas.openxmlformats.org/officeDocument/2006/relationships/tags" Target="../tags/tag320.xml"/><Relationship Id="rId2" Type="http://schemas.openxmlformats.org/officeDocument/2006/relationships/image" Target="../media/image26.jpeg"/><Relationship Id="rId14" Type="http://schemas.openxmlformats.org/officeDocument/2006/relationships/slideLayout" Target="../slideLayouts/slideLayout25.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tags" Target="../tags/tag319.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1.xml"/><Relationship Id="rId1"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2.xml"/><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4" Type="http://schemas.openxmlformats.org/officeDocument/2006/relationships/slideLayout" Target="../slideLayouts/slideLayout17.xml"/><Relationship Id="rId33" Type="http://schemas.openxmlformats.org/officeDocument/2006/relationships/tags" Target="../tags/tag134.xml"/><Relationship Id="rId32" Type="http://schemas.openxmlformats.org/officeDocument/2006/relationships/image" Target="../media/image24.svg"/><Relationship Id="rId31" Type="http://schemas.openxmlformats.org/officeDocument/2006/relationships/image" Target="../media/image23.png"/><Relationship Id="rId30" Type="http://schemas.openxmlformats.org/officeDocument/2006/relationships/tags" Target="../tags/tag133.xml"/><Relationship Id="rId3" Type="http://schemas.openxmlformats.org/officeDocument/2006/relationships/tags" Target="../tags/tag116.xml"/><Relationship Id="rId29" Type="http://schemas.openxmlformats.org/officeDocument/2006/relationships/image" Target="../media/image22.svg"/><Relationship Id="rId28" Type="http://schemas.openxmlformats.org/officeDocument/2006/relationships/image" Target="../media/image21.png"/><Relationship Id="rId27" Type="http://schemas.openxmlformats.org/officeDocument/2006/relationships/tags" Target="../tags/tag132.xml"/><Relationship Id="rId26" Type="http://schemas.openxmlformats.org/officeDocument/2006/relationships/image" Target="../media/image20.svg"/><Relationship Id="rId25" Type="http://schemas.openxmlformats.org/officeDocument/2006/relationships/image" Target="../media/image19.png"/><Relationship Id="rId24" Type="http://schemas.openxmlformats.org/officeDocument/2006/relationships/tags" Target="../tags/tag131.xml"/><Relationship Id="rId23" Type="http://schemas.openxmlformats.org/officeDocument/2006/relationships/image" Target="../media/image18.svg"/><Relationship Id="rId22" Type="http://schemas.openxmlformats.org/officeDocument/2006/relationships/image" Target="../media/image17.png"/><Relationship Id="rId21" Type="http://schemas.openxmlformats.org/officeDocument/2006/relationships/tags" Target="../tags/tag130.xml"/><Relationship Id="rId20" Type="http://schemas.openxmlformats.org/officeDocument/2006/relationships/image" Target="../media/image16.svg"/><Relationship Id="rId2" Type="http://schemas.openxmlformats.org/officeDocument/2006/relationships/tags" Target="../tags/tag115.xml"/><Relationship Id="rId19" Type="http://schemas.openxmlformats.org/officeDocument/2006/relationships/image" Target="../media/image15.png"/><Relationship Id="rId18" Type="http://schemas.openxmlformats.org/officeDocument/2006/relationships/tags" Target="../tags/tag129.xml"/><Relationship Id="rId17" Type="http://schemas.openxmlformats.org/officeDocument/2006/relationships/image" Target="../media/image14.svg"/><Relationship Id="rId16" Type="http://schemas.openxmlformats.org/officeDocument/2006/relationships/image" Target="../media/image13.png"/><Relationship Id="rId15" Type="http://schemas.openxmlformats.org/officeDocument/2006/relationships/tags" Target="../tags/tag128.xml"/><Relationship Id="rId14" Type="http://schemas.openxmlformats.org/officeDocument/2006/relationships/tags" Target="../tags/tag127.xml"/><Relationship Id="rId13" Type="http://schemas.openxmlformats.org/officeDocument/2006/relationships/tags" Target="../tags/tag126.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tags" Target="../tags/tag11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3.xml"/><Relationship Id="rId1"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34.xml"/><Relationship Id="rId1" Type="http://schemas.openxmlformats.org/officeDocument/2006/relationships/image" Target="../media/image3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33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143.xml"/><Relationship Id="rId6" Type="http://schemas.openxmlformats.org/officeDocument/2006/relationships/image" Target="../media/image25.png"/><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6.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1" Type="http://schemas.openxmlformats.org/officeDocument/2006/relationships/slideLayout" Target="../slideLayouts/slideLayout18.xml"/><Relationship Id="rId30" Type="http://schemas.openxmlformats.org/officeDocument/2006/relationships/tags" Target="../tags/tag176.xml"/><Relationship Id="rId3" Type="http://schemas.openxmlformats.org/officeDocument/2006/relationships/tags" Target="../tags/tag149.xml"/><Relationship Id="rId29" Type="http://schemas.openxmlformats.org/officeDocument/2006/relationships/tags" Target="../tags/tag175.xml"/><Relationship Id="rId28" Type="http://schemas.openxmlformats.org/officeDocument/2006/relationships/tags" Target="../tags/tag174.xml"/><Relationship Id="rId27" Type="http://schemas.openxmlformats.org/officeDocument/2006/relationships/tags" Target="../tags/tag173.xml"/><Relationship Id="rId26" Type="http://schemas.openxmlformats.org/officeDocument/2006/relationships/tags" Target="../tags/tag172.xml"/><Relationship Id="rId25" Type="http://schemas.openxmlformats.org/officeDocument/2006/relationships/tags" Target="../tags/tag171.xml"/><Relationship Id="rId24" Type="http://schemas.openxmlformats.org/officeDocument/2006/relationships/tags" Target="../tags/tag170.xml"/><Relationship Id="rId23" Type="http://schemas.openxmlformats.org/officeDocument/2006/relationships/tags" Target="../tags/tag169.xml"/><Relationship Id="rId22" Type="http://schemas.openxmlformats.org/officeDocument/2006/relationships/tags" Target="../tags/tag168.xml"/><Relationship Id="rId21" Type="http://schemas.openxmlformats.org/officeDocument/2006/relationships/tags" Target="../tags/tag167.xml"/><Relationship Id="rId20" Type="http://schemas.openxmlformats.org/officeDocument/2006/relationships/tags" Target="../tags/tag166.xml"/><Relationship Id="rId2" Type="http://schemas.openxmlformats.org/officeDocument/2006/relationships/tags" Target="../tags/tag148.xml"/><Relationship Id="rId19" Type="http://schemas.openxmlformats.org/officeDocument/2006/relationships/tags" Target="../tags/tag165.xml"/><Relationship Id="rId18" Type="http://schemas.openxmlformats.org/officeDocument/2006/relationships/tags" Target="../tags/tag164.xml"/><Relationship Id="rId17" Type="http://schemas.openxmlformats.org/officeDocument/2006/relationships/tags" Target="../tags/tag163.xml"/><Relationship Id="rId16" Type="http://schemas.openxmlformats.org/officeDocument/2006/relationships/tags" Target="../tags/tag162.xml"/><Relationship Id="rId15" Type="http://schemas.openxmlformats.org/officeDocument/2006/relationships/tags" Target="../tags/tag161.xml"/><Relationship Id="rId14" Type="http://schemas.openxmlformats.org/officeDocument/2006/relationships/tags" Target="../tags/tag160.xml"/><Relationship Id="rId13" Type="http://schemas.openxmlformats.org/officeDocument/2006/relationships/tags" Target="../tags/tag159.xml"/><Relationship Id="rId12" Type="http://schemas.openxmlformats.org/officeDocument/2006/relationships/tags" Target="../tags/tag158.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7.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tags" Target="../tags/tag182.xml"/><Relationship Id="rId5" Type="http://schemas.openxmlformats.org/officeDocument/2006/relationships/tags" Target="../tags/tag181.xml"/><Relationship Id="rId4" Type="http://schemas.openxmlformats.org/officeDocument/2006/relationships/tags" Target="../tags/tag180.xml"/><Relationship Id="rId31" Type="http://schemas.openxmlformats.org/officeDocument/2006/relationships/slideLayout" Target="../slideLayouts/slideLayout18.xml"/><Relationship Id="rId30" Type="http://schemas.openxmlformats.org/officeDocument/2006/relationships/tags" Target="../tags/tag206.xml"/><Relationship Id="rId3" Type="http://schemas.openxmlformats.org/officeDocument/2006/relationships/tags" Target="../tags/tag179.xml"/><Relationship Id="rId29" Type="http://schemas.openxmlformats.org/officeDocument/2006/relationships/tags" Target="../tags/tag205.xml"/><Relationship Id="rId28" Type="http://schemas.openxmlformats.org/officeDocument/2006/relationships/tags" Target="../tags/tag204.xml"/><Relationship Id="rId27" Type="http://schemas.openxmlformats.org/officeDocument/2006/relationships/tags" Target="../tags/tag203.xml"/><Relationship Id="rId26" Type="http://schemas.openxmlformats.org/officeDocument/2006/relationships/tags" Target="../tags/tag202.xml"/><Relationship Id="rId25" Type="http://schemas.openxmlformats.org/officeDocument/2006/relationships/tags" Target="../tags/tag201.xml"/><Relationship Id="rId24" Type="http://schemas.openxmlformats.org/officeDocument/2006/relationships/tags" Target="../tags/tag200.xml"/><Relationship Id="rId23" Type="http://schemas.openxmlformats.org/officeDocument/2006/relationships/tags" Target="../tags/tag199.xml"/><Relationship Id="rId22" Type="http://schemas.openxmlformats.org/officeDocument/2006/relationships/tags" Target="../tags/tag198.xml"/><Relationship Id="rId21" Type="http://schemas.openxmlformats.org/officeDocument/2006/relationships/tags" Target="../tags/tag197.xml"/><Relationship Id="rId20" Type="http://schemas.openxmlformats.org/officeDocument/2006/relationships/tags" Target="../tags/tag196.xml"/><Relationship Id="rId2" Type="http://schemas.openxmlformats.org/officeDocument/2006/relationships/tags" Target="../tags/tag178.xml"/><Relationship Id="rId19" Type="http://schemas.openxmlformats.org/officeDocument/2006/relationships/tags" Target="../tags/tag195.xml"/><Relationship Id="rId18" Type="http://schemas.openxmlformats.org/officeDocument/2006/relationships/tags" Target="../tags/tag194.xml"/><Relationship Id="rId17" Type="http://schemas.openxmlformats.org/officeDocument/2006/relationships/tags" Target="../tags/tag193.xml"/><Relationship Id="rId16" Type="http://schemas.openxmlformats.org/officeDocument/2006/relationships/tags" Target="../tags/tag192.xml"/><Relationship Id="rId15" Type="http://schemas.openxmlformats.org/officeDocument/2006/relationships/tags" Target="../tags/tag191.xml"/><Relationship Id="rId14" Type="http://schemas.openxmlformats.org/officeDocument/2006/relationships/tags" Target="../tags/tag190.xml"/><Relationship Id="rId13" Type="http://schemas.openxmlformats.org/officeDocument/2006/relationships/tags" Target="../tags/tag189.xml"/><Relationship Id="rId12" Type="http://schemas.openxmlformats.org/officeDocument/2006/relationships/tags" Target="../tags/tag188.xml"/><Relationship Id="rId11" Type="http://schemas.openxmlformats.org/officeDocument/2006/relationships/tags" Target="../tags/tag187.xml"/><Relationship Id="rId10" Type="http://schemas.openxmlformats.org/officeDocument/2006/relationships/tags" Target="../tags/tag186.xml"/><Relationship Id="rId1" Type="http://schemas.openxmlformats.org/officeDocument/2006/relationships/tags" Target="../tags/tag17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9.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9" Type="http://schemas.openxmlformats.org/officeDocument/2006/relationships/slideLayout" Target="../slideLayouts/slideLayout18.xml"/><Relationship Id="rId38" Type="http://schemas.openxmlformats.org/officeDocument/2006/relationships/tags" Target="../tags/tag247.xml"/><Relationship Id="rId37" Type="http://schemas.openxmlformats.org/officeDocument/2006/relationships/tags" Target="../tags/tag246.xml"/><Relationship Id="rId36" Type="http://schemas.openxmlformats.org/officeDocument/2006/relationships/tags" Target="../tags/tag245.xml"/><Relationship Id="rId35" Type="http://schemas.openxmlformats.org/officeDocument/2006/relationships/tags" Target="../tags/tag244.xml"/><Relationship Id="rId34" Type="http://schemas.openxmlformats.org/officeDocument/2006/relationships/tags" Target="../tags/tag243.xml"/><Relationship Id="rId33" Type="http://schemas.openxmlformats.org/officeDocument/2006/relationships/tags" Target="../tags/tag242.xml"/><Relationship Id="rId32" Type="http://schemas.openxmlformats.org/officeDocument/2006/relationships/tags" Target="../tags/tag241.xml"/><Relationship Id="rId31" Type="http://schemas.openxmlformats.org/officeDocument/2006/relationships/tags" Target="../tags/tag240.xml"/><Relationship Id="rId30" Type="http://schemas.openxmlformats.org/officeDocument/2006/relationships/tags" Target="../tags/tag239.xml"/><Relationship Id="rId3" Type="http://schemas.openxmlformats.org/officeDocument/2006/relationships/tags" Target="../tags/tag212.xml"/><Relationship Id="rId29" Type="http://schemas.openxmlformats.org/officeDocument/2006/relationships/tags" Target="../tags/tag238.xml"/><Relationship Id="rId28" Type="http://schemas.openxmlformats.org/officeDocument/2006/relationships/tags" Target="../tags/tag237.xml"/><Relationship Id="rId27" Type="http://schemas.openxmlformats.org/officeDocument/2006/relationships/tags" Target="../tags/tag236.xml"/><Relationship Id="rId26" Type="http://schemas.openxmlformats.org/officeDocument/2006/relationships/tags" Target="../tags/tag235.xml"/><Relationship Id="rId25" Type="http://schemas.openxmlformats.org/officeDocument/2006/relationships/tags" Target="../tags/tag234.xml"/><Relationship Id="rId24" Type="http://schemas.openxmlformats.org/officeDocument/2006/relationships/tags" Target="../tags/tag233.xml"/><Relationship Id="rId23" Type="http://schemas.openxmlformats.org/officeDocument/2006/relationships/tags" Target="../tags/tag232.xml"/><Relationship Id="rId22" Type="http://schemas.openxmlformats.org/officeDocument/2006/relationships/tags" Target="../tags/tag231.xml"/><Relationship Id="rId21" Type="http://schemas.openxmlformats.org/officeDocument/2006/relationships/tags" Target="../tags/tag230.xml"/><Relationship Id="rId20" Type="http://schemas.openxmlformats.org/officeDocument/2006/relationships/tags" Target="../tags/tag229.xml"/><Relationship Id="rId2" Type="http://schemas.openxmlformats.org/officeDocument/2006/relationships/tags" Target="../tags/tag211.xml"/><Relationship Id="rId19" Type="http://schemas.openxmlformats.org/officeDocument/2006/relationships/tags" Target="../tags/tag228.xml"/><Relationship Id="rId18" Type="http://schemas.openxmlformats.org/officeDocument/2006/relationships/tags" Target="../tags/tag227.xml"/><Relationship Id="rId17" Type="http://schemas.openxmlformats.org/officeDocument/2006/relationships/tags" Target="../tags/tag226.xml"/><Relationship Id="rId16" Type="http://schemas.openxmlformats.org/officeDocument/2006/relationships/tags" Target="../tags/tag225.xml"/><Relationship Id="rId15" Type="http://schemas.openxmlformats.org/officeDocument/2006/relationships/tags" Target="../tags/tag224.xml"/><Relationship Id="rId14" Type="http://schemas.openxmlformats.org/officeDocument/2006/relationships/tags" Target="../tags/tag223.xml"/><Relationship Id="rId13" Type="http://schemas.openxmlformats.org/officeDocument/2006/relationships/tags" Target="../tags/tag222.xml"/><Relationship Id="rId12" Type="http://schemas.openxmlformats.org/officeDocument/2006/relationships/tags" Target="../tags/tag221.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tags" Target="../tags/tag2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custDataLst>
              <p:tags r:id="rId1"/>
            </p:custDataLst>
          </p:nvPr>
        </p:nvSpPr>
        <p:spPr>
          <a:xfrm>
            <a:off x="669883" y="2887321"/>
            <a:ext cx="7463464" cy="1195200"/>
          </a:xfrm>
        </p:spPr>
        <p:txBody>
          <a:bodyPr tIns="0" bIns="46800">
            <a:normAutofit fontScale="90000"/>
          </a:bodyPr>
          <a:lstStyle/>
          <a:p>
            <a:r>
              <a:rPr lang="zh-CN" altLang="en-US" dirty="0"/>
              <a:t>我的家乡</a:t>
            </a:r>
            <a:r>
              <a:rPr lang="en-US" altLang="zh-CN" dirty="0"/>
              <a:t>--</a:t>
            </a:r>
            <a:r>
              <a:rPr lang="zh-CN" altLang="en-US" dirty="0"/>
              <a:t>山西大同</a:t>
            </a:r>
            <a:endParaRPr lang="zh-CN" altLang="en-US" dirty="0"/>
          </a:p>
        </p:txBody>
      </p:sp>
      <p:sp>
        <p:nvSpPr>
          <p:cNvPr id="9" name="文本占位符 8"/>
          <p:cNvSpPr>
            <a:spLocks noGrp="1"/>
          </p:cNvSpPr>
          <p:nvPr>
            <p:ph type="body" sz="quarter" idx="13"/>
            <p:custDataLst>
              <p:tags r:id="rId2"/>
            </p:custDataLst>
          </p:nvPr>
        </p:nvSpPr>
        <p:spPr>
          <a:xfrm>
            <a:off x="4350343" y="4157381"/>
            <a:ext cx="3121932" cy="555171"/>
          </a:xfrm>
        </p:spPr>
        <p:txBody>
          <a:bodyPr anchor="ctr"/>
          <a:lstStyle/>
          <a:p>
            <a:r>
              <a:rPr lang="zh-CN" altLang="en-US" dirty="0"/>
              <a:t>高锦锦</a:t>
            </a:r>
            <a:endParaRPr lang="zh-CN"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876675" y="2280492"/>
            <a:ext cx="4438650" cy="1259057"/>
          </a:xfrm>
        </p:spPr>
        <p:txBody>
          <a:bodyPr>
            <a:normAutofit/>
          </a:bodyPr>
          <a:lstStyle/>
          <a:p>
            <a:r>
              <a:rPr lang="zh-CN" altLang="en-US" dirty="0">
                <a:solidFill>
                  <a:schemeClr val="tx1">
                    <a:lumMod val="75000"/>
                    <a:lumOff val="25000"/>
                  </a:schemeClr>
                </a:solidFill>
                <a:sym typeface="+mn-ea"/>
              </a:rPr>
              <a:t>大同</a:t>
            </a:r>
            <a:r>
              <a:rPr lang="en-US" altLang="zh-CN" dirty="0">
                <a:solidFill>
                  <a:schemeClr val="tx1">
                    <a:lumMod val="75000"/>
                    <a:lumOff val="25000"/>
                  </a:schemeClr>
                </a:solidFill>
                <a:sym typeface="+mn-ea"/>
              </a:rPr>
              <a:t>_</a:t>
            </a:r>
            <a:r>
              <a:rPr lang="zh-CN" altLang="en-US" dirty="0">
                <a:solidFill>
                  <a:schemeClr val="tx1">
                    <a:lumMod val="75000"/>
                    <a:lumOff val="25000"/>
                  </a:schemeClr>
                </a:solidFill>
                <a:sym typeface="+mn-ea"/>
              </a:rPr>
              <a:t>政治</a:t>
            </a:r>
            <a:endParaRPr lang="zh-CN" altLang="en-US" dirty="0">
              <a:solidFill>
                <a:schemeClr val="tx1">
                  <a:lumMod val="75000"/>
                  <a:lumOff val="25000"/>
                </a:schemeClr>
              </a:solidFill>
              <a:sym typeface="+mn-ea"/>
            </a:endParaRPr>
          </a:p>
        </p:txBody>
      </p:sp>
      <p:sp>
        <p:nvSpPr>
          <p:cNvPr id="4" name="文本占位符 3"/>
          <p:cNvSpPr>
            <a:spLocks noGrp="1"/>
          </p:cNvSpPr>
          <p:nvPr>
            <p:ph type="body" idx="1"/>
            <p:custDataLst>
              <p:tags r:id="rId2"/>
            </p:custDataLst>
          </p:nvPr>
        </p:nvSpPr>
        <p:spPr>
          <a:xfrm>
            <a:off x="2765426" y="3609975"/>
            <a:ext cx="6660514" cy="1077985"/>
          </a:xfrm>
        </p:spPr>
        <p:txBody>
          <a:bodyPr/>
          <a:lstStyle/>
          <a:p>
            <a:r>
              <a:rPr lang="zh-CN" altLang="en-US" dirty="0"/>
              <a:t>描述大同的政治过程</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3476099" y="2303052"/>
            <a:ext cx="1931127" cy="640080"/>
          </a:xfrm>
          <a:custGeom>
            <a:avLst/>
            <a:gdLst>
              <a:gd name="connsiteX0" fmla="*/ 346167 w 1931127"/>
              <a:gd name="connsiteY0" fmla="*/ 0 h 640080"/>
              <a:gd name="connsiteX1" fmla="*/ 1611087 w 1931127"/>
              <a:gd name="connsiteY1" fmla="*/ 0 h 640080"/>
              <a:gd name="connsiteX2" fmla="*/ 1931127 w 1931127"/>
              <a:gd name="connsiteY2" fmla="*/ 320040 h 640080"/>
              <a:gd name="connsiteX3" fmla="*/ 1611087 w 1931127"/>
              <a:gd name="connsiteY3" fmla="*/ 640080 h 640080"/>
              <a:gd name="connsiteX4" fmla="*/ 346167 w 1931127"/>
              <a:gd name="connsiteY4" fmla="*/ 640080 h 640080"/>
              <a:gd name="connsiteX5" fmla="*/ 167230 w 1931127"/>
              <a:gd name="connsiteY5" fmla="*/ 585422 h 640080"/>
              <a:gd name="connsiteX6" fmla="*/ 152517 w 1931127"/>
              <a:gd name="connsiteY6" fmla="*/ 573283 h 640080"/>
              <a:gd name="connsiteX7" fmla="*/ 0 w 1931127"/>
              <a:gd name="connsiteY7" fmla="*/ 622245 h 640080"/>
              <a:gd name="connsiteX8" fmla="*/ 54889 w 1931127"/>
              <a:gd name="connsiteY8" fmla="*/ 451267 h 640080"/>
              <a:gd name="connsiteX9" fmla="*/ 51278 w 1931127"/>
              <a:gd name="connsiteY9" fmla="*/ 444614 h 640080"/>
              <a:gd name="connsiteX10" fmla="*/ 26127 w 1931127"/>
              <a:gd name="connsiteY10" fmla="*/ 320040 h 640080"/>
              <a:gd name="connsiteX11" fmla="*/ 346167 w 1931127"/>
              <a:gd name="connsiteY11" fmla="*/ 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1127" h="640080">
                <a:moveTo>
                  <a:pt x="346167" y="0"/>
                </a:moveTo>
                <a:lnTo>
                  <a:pt x="1611087" y="0"/>
                </a:lnTo>
                <a:cubicBezTo>
                  <a:pt x="1787840" y="0"/>
                  <a:pt x="1931127" y="143287"/>
                  <a:pt x="1931127" y="320040"/>
                </a:cubicBezTo>
                <a:cubicBezTo>
                  <a:pt x="1931127" y="496793"/>
                  <a:pt x="1787840" y="640080"/>
                  <a:pt x="1611087" y="640080"/>
                </a:cubicBezTo>
                <a:lnTo>
                  <a:pt x="346167" y="640080"/>
                </a:lnTo>
                <a:cubicBezTo>
                  <a:pt x="279885" y="640080"/>
                  <a:pt x="218309" y="619930"/>
                  <a:pt x="167230" y="585422"/>
                </a:cubicBezTo>
                <a:lnTo>
                  <a:pt x="152517" y="573283"/>
                </a:lnTo>
                <a:lnTo>
                  <a:pt x="0" y="622245"/>
                </a:lnTo>
                <a:lnTo>
                  <a:pt x="54889" y="451267"/>
                </a:lnTo>
                <a:lnTo>
                  <a:pt x="51278" y="444614"/>
                </a:lnTo>
                <a:cubicBezTo>
                  <a:pt x="35083" y="406325"/>
                  <a:pt x="26127" y="364228"/>
                  <a:pt x="26127" y="320040"/>
                </a:cubicBezTo>
                <a:cubicBezTo>
                  <a:pt x="26127" y="143287"/>
                  <a:pt x="169414" y="0"/>
                  <a:pt x="34616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 name="任意多边形: 形状 4"/>
          <p:cNvSpPr/>
          <p:nvPr>
            <p:custDataLst>
              <p:tags r:id="rId2"/>
            </p:custDataLst>
          </p:nvPr>
        </p:nvSpPr>
        <p:spPr>
          <a:xfrm>
            <a:off x="3791262" y="3256063"/>
            <a:ext cx="2047764" cy="640080"/>
          </a:xfrm>
          <a:custGeom>
            <a:avLst/>
            <a:gdLst>
              <a:gd name="connsiteX0" fmla="*/ 462804 w 2047764"/>
              <a:gd name="connsiteY0" fmla="*/ 0 h 640080"/>
              <a:gd name="connsiteX1" fmla="*/ 1727724 w 2047764"/>
              <a:gd name="connsiteY1" fmla="*/ 0 h 640080"/>
              <a:gd name="connsiteX2" fmla="*/ 2047764 w 2047764"/>
              <a:gd name="connsiteY2" fmla="*/ 320040 h 640080"/>
              <a:gd name="connsiteX3" fmla="*/ 1727724 w 2047764"/>
              <a:gd name="connsiteY3" fmla="*/ 640080 h 640080"/>
              <a:gd name="connsiteX4" fmla="*/ 462804 w 2047764"/>
              <a:gd name="connsiteY4" fmla="*/ 640080 h 640080"/>
              <a:gd name="connsiteX5" fmla="*/ 167915 w 2047764"/>
              <a:gd name="connsiteY5" fmla="*/ 444614 h 640080"/>
              <a:gd name="connsiteX6" fmla="*/ 160011 w 2047764"/>
              <a:gd name="connsiteY6" fmla="*/ 405465 h 640080"/>
              <a:gd name="connsiteX7" fmla="*/ 0 w 2047764"/>
              <a:gd name="connsiteY7" fmla="*/ 323223 h 640080"/>
              <a:gd name="connsiteX8" fmla="*/ 158577 w 2047764"/>
              <a:gd name="connsiteY8" fmla="*/ 241719 h 640080"/>
              <a:gd name="connsiteX9" fmla="*/ 167915 w 2047764"/>
              <a:gd name="connsiteY9" fmla="*/ 195466 h 640080"/>
              <a:gd name="connsiteX10" fmla="*/ 462804 w 2047764"/>
              <a:gd name="connsiteY10" fmla="*/ 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7764" h="640080">
                <a:moveTo>
                  <a:pt x="462804" y="0"/>
                </a:moveTo>
                <a:lnTo>
                  <a:pt x="1727724" y="0"/>
                </a:lnTo>
                <a:cubicBezTo>
                  <a:pt x="1904477" y="0"/>
                  <a:pt x="2047764" y="143287"/>
                  <a:pt x="2047764" y="320040"/>
                </a:cubicBezTo>
                <a:cubicBezTo>
                  <a:pt x="2047764" y="496793"/>
                  <a:pt x="1904477" y="640080"/>
                  <a:pt x="1727724" y="640080"/>
                </a:cubicBezTo>
                <a:lnTo>
                  <a:pt x="462804" y="640080"/>
                </a:lnTo>
                <a:cubicBezTo>
                  <a:pt x="330240" y="640080"/>
                  <a:pt x="216499" y="559481"/>
                  <a:pt x="167915" y="444614"/>
                </a:cubicBezTo>
                <a:lnTo>
                  <a:pt x="160011" y="405465"/>
                </a:lnTo>
                <a:lnTo>
                  <a:pt x="0" y="323223"/>
                </a:lnTo>
                <a:lnTo>
                  <a:pt x="158577" y="241719"/>
                </a:lnTo>
                <a:lnTo>
                  <a:pt x="167915" y="195466"/>
                </a:lnTo>
                <a:cubicBezTo>
                  <a:pt x="216499" y="80599"/>
                  <a:pt x="330240" y="0"/>
                  <a:pt x="4628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圆角 5"/>
          <p:cNvSpPr/>
          <p:nvPr>
            <p:custDataLst>
              <p:tags r:id="rId3"/>
            </p:custDataLst>
          </p:nvPr>
        </p:nvSpPr>
        <p:spPr>
          <a:xfrm>
            <a:off x="5767272" y="2431004"/>
            <a:ext cx="127476" cy="3968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custDataLst>
              <p:tags r:id="rId4"/>
            </p:custDataLst>
          </p:nvPr>
        </p:nvSpPr>
        <p:spPr>
          <a:xfrm>
            <a:off x="6201612" y="3370045"/>
            <a:ext cx="127476" cy="3968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5"/>
            </p:custDataLst>
          </p:nvPr>
        </p:nvSpPr>
        <p:spPr>
          <a:xfrm>
            <a:off x="1620086" y="3095532"/>
            <a:ext cx="1927860" cy="1927860"/>
          </a:xfrm>
          <a:prstGeom prst="ellipse">
            <a:avLst/>
          </a:prstGeom>
          <a:noFill/>
          <a:ln w="28575">
            <a:solidFill>
              <a:schemeClr val="tx1">
                <a:alpha val="3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6"/>
            </p:custDataLst>
          </p:nvPr>
        </p:nvSpPr>
        <p:spPr>
          <a:xfrm>
            <a:off x="3049470" y="3170461"/>
            <a:ext cx="117475" cy="1174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custDataLst>
              <p:tags r:id="rId7"/>
            </p:custDataLst>
          </p:nvPr>
        </p:nvSpPr>
        <p:spPr>
          <a:xfrm>
            <a:off x="3427295" y="3611786"/>
            <a:ext cx="117475" cy="117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1"/>
          <p:cNvSpPr txBox="1"/>
          <p:nvPr>
            <p:custDataLst>
              <p:tags r:id="rId8"/>
            </p:custDataLst>
          </p:nvPr>
        </p:nvSpPr>
        <p:spPr>
          <a:xfrm flipH="1">
            <a:off x="6254794" y="2152897"/>
            <a:ext cx="3919325" cy="917235"/>
          </a:xfrm>
          <a:prstGeom prst="rect">
            <a:avLst/>
          </a:prstGeom>
          <a:noFill/>
        </p:spPr>
        <p:txBody>
          <a:bodyPr wrap="square" rtlCol="0" anchor="ctr">
            <a:normAutofit fontScale="60000"/>
          </a:bodyPr>
          <a:lstStyle/>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大同市现辖4个市辖区、6个县。</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市辖区：平城区、云冈区、新荣区、云州区</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县：阳高县、天镇县、广灵县、灵丘县、浑源县、左云县</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大同经济技术开发区是大同市设立的国家级经济技术开发区。</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29" name="Rectangle 29"/>
          <p:cNvSpPr/>
          <p:nvPr>
            <p:custDataLst>
              <p:tags r:id="rId9"/>
            </p:custDataLst>
          </p:nvPr>
        </p:nvSpPr>
        <p:spPr>
          <a:xfrm flipH="1">
            <a:off x="3745146" y="2384167"/>
            <a:ext cx="1474662" cy="456412"/>
          </a:xfrm>
          <a:prstGeom prst="rect">
            <a:avLst/>
          </a:prstGeom>
        </p:spPr>
        <p:txBody>
          <a:bodyPr wrap="square" anchor="ctr">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spcBef>
                <a:spcPts val="0"/>
              </a:spcBef>
              <a:spcAft>
                <a:spcPts val="0"/>
              </a:spcAft>
            </a:pPr>
            <a:r>
              <a:rPr lang="zh-CN" altLang="en-US" sz="2000" b="1" spc="300" dirty="0">
                <a:solidFill>
                  <a:schemeClr val="bg1"/>
                </a:solidFill>
                <a:uFillTx/>
                <a:latin typeface="Arial" panose="020B0604020202020204" pitchFamily="34" charset="0"/>
                <a:ea typeface="微软雅黑" panose="020B0503020204020204" charset="-122"/>
              </a:rPr>
              <a:t>行政区划</a:t>
            </a:r>
            <a:endParaRPr lang="zh-CN" altLang="en-US" sz="2000" b="1" spc="300" dirty="0">
              <a:solidFill>
                <a:schemeClr val="bg1"/>
              </a:solidFill>
              <a:uFillTx/>
              <a:latin typeface="Arial" panose="020B0604020202020204" pitchFamily="34" charset="0"/>
              <a:ea typeface="微软雅黑" panose="020B0503020204020204" charset="-122"/>
            </a:endParaRPr>
          </a:p>
        </p:txBody>
      </p:sp>
      <p:sp>
        <p:nvSpPr>
          <p:cNvPr id="35" name="TextBox 21"/>
          <p:cNvSpPr txBox="1"/>
          <p:nvPr>
            <p:custDataLst>
              <p:tags r:id="rId10"/>
            </p:custDataLst>
          </p:nvPr>
        </p:nvSpPr>
        <p:spPr>
          <a:xfrm flipH="1">
            <a:off x="6652589" y="3104680"/>
            <a:ext cx="3919325" cy="917235"/>
          </a:xfrm>
          <a:prstGeom prst="rect">
            <a:avLst/>
          </a:prstGeom>
          <a:noFill/>
        </p:spPr>
        <p:txBody>
          <a:bodyPr wrap="square" rtlCol="0" anchor="ctr">
            <a:normAutofit/>
          </a:bodyPr>
          <a:lstStyle/>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卢东亮	谷明	张强	姚鸿波</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36" name="Rectangle 29"/>
          <p:cNvSpPr/>
          <p:nvPr>
            <p:custDataLst>
              <p:tags r:id="rId11"/>
            </p:custDataLst>
          </p:nvPr>
        </p:nvSpPr>
        <p:spPr>
          <a:xfrm flipH="1">
            <a:off x="4142941" y="3335950"/>
            <a:ext cx="1474662" cy="456412"/>
          </a:xfrm>
          <a:prstGeom prst="rect">
            <a:avLst/>
          </a:prstGeom>
        </p:spPr>
        <p:txBody>
          <a:bodyPr wrap="square" anchor="ctr">
            <a:normAutofit fontScale="7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spcBef>
                <a:spcPts val="0"/>
              </a:spcBef>
              <a:spcAft>
                <a:spcPts val="0"/>
              </a:spcAft>
            </a:pPr>
            <a:r>
              <a:rPr lang="zh-CN" altLang="en-US" sz="2000" b="1" spc="300" dirty="0">
                <a:solidFill>
                  <a:schemeClr val="bg1"/>
                </a:solidFill>
                <a:uFillTx/>
                <a:latin typeface="Arial" panose="020B0604020202020204" pitchFamily="34" charset="0"/>
                <a:ea typeface="微软雅黑" panose="020B0503020204020204" charset="-122"/>
              </a:rPr>
              <a:t>现任领导人</a:t>
            </a:r>
            <a:endParaRPr lang="zh-CN" altLang="en-US" sz="2000" b="1" spc="300" dirty="0">
              <a:solidFill>
                <a:schemeClr val="bg1"/>
              </a:solidFill>
              <a:uFillTx/>
              <a:latin typeface="Arial" panose="020B0604020202020204" pitchFamily="34" charset="0"/>
              <a:ea typeface="微软雅黑" panose="020B0503020204020204" charset="-122"/>
            </a:endParaRPr>
          </a:p>
        </p:txBody>
      </p:sp>
      <p:sp>
        <p:nvSpPr>
          <p:cNvPr id="42" name="标题1"/>
          <p:cNvSpPr txBox="1"/>
          <p:nvPr>
            <p:custDataLst>
              <p:tags r:id="rId12"/>
            </p:custDataLst>
          </p:nvPr>
        </p:nvSpPr>
        <p:spPr>
          <a:xfrm>
            <a:off x="2199005" y="391160"/>
            <a:ext cx="7794625" cy="824865"/>
          </a:xfrm>
          <a:prstGeom prst="rect">
            <a:avLst/>
          </a:prstGeom>
        </p:spPr>
        <p:txBody>
          <a:bodyPr anchor="ctr">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pPr>
            <a:r>
              <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大同</a:t>
            </a:r>
            <a:r>
              <a:rPr lang="en-US" altLang="zh-CN"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_</a:t>
            </a:r>
            <a:r>
              <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政治</a:t>
            </a:r>
            <a:endPar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endParaRPr>
          </a:p>
        </p:txBody>
      </p:sp>
      <p:sp>
        <p:nvSpPr>
          <p:cNvPr id="44" name="Shape"/>
          <p:cNvSpPr/>
          <p:nvPr>
            <p:custDataLst>
              <p:tags r:id="rId13"/>
            </p:custDataLst>
          </p:nvPr>
        </p:nvSpPr>
        <p:spPr>
          <a:xfrm>
            <a:off x="2262126" y="3761991"/>
            <a:ext cx="643781" cy="594942"/>
          </a:xfrm>
          <a:custGeom>
            <a:avLst/>
            <a:gdLst/>
            <a:ahLst/>
            <a:cxnLst>
              <a:cxn ang="0">
                <a:pos x="wd2" y="hd2"/>
              </a:cxn>
              <a:cxn ang="5400000">
                <a:pos x="wd2" y="hd2"/>
              </a:cxn>
              <a:cxn ang="10800000">
                <a:pos x="wd2" y="hd2"/>
              </a:cxn>
              <a:cxn ang="16200000">
                <a:pos x="wd2" y="hd2"/>
              </a:cxn>
            </a:cxnLst>
            <a:rect l="0" t="0" r="r" b="b"/>
            <a:pathLst>
              <a:path w="21600" h="21600" extrusionOk="0">
                <a:moveTo>
                  <a:pt x="21600" y="6968"/>
                </a:moveTo>
                <a:cubicBezTo>
                  <a:pt x="21600" y="9406"/>
                  <a:pt x="18699" y="12542"/>
                  <a:pt x="14830" y="12542"/>
                </a:cubicBezTo>
                <a:cubicBezTo>
                  <a:pt x="14185" y="13239"/>
                  <a:pt x="13540" y="13935"/>
                  <a:pt x="13540" y="13935"/>
                </a:cubicBezTo>
                <a:cubicBezTo>
                  <a:pt x="12896" y="14632"/>
                  <a:pt x="12573" y="15329"/>
                  <a:pt x="12573" y="16374"/>
                </a:cubicBezTo>
                <a:cubicBezTo>
                  <a:pt x="12573" y="17071"/>
                  <a:pt x="12896" y="18116"/>
                  <a:pt x="14185" y="18116"/>
                </a:cubicBezTo>
                <a:cubicBezTo>
                  <a:pt x="15475" y="18116"/>
                  <a:pt x="16764" y="18813"/>
                  <a:pt x="16764" y="20206"/>
                </a:cubicBezTo>
                <a:cubicBezTo>
                  <a:pt x="16764" y="21252"/>
                  <a:pt x="16764" y="21252"/>
                  <a:pt x="16764" y="21252"/>
                </a:cubicBezTo>
                <a:cubicBezTo>
                  <a:pt x="16764" y="21600"/>
                  <a:pt x="16442" y="21600"/>
                  <a:pt x="16442" y="21600"/>
                </a:cubicBezTo>
                <a:cubicBezTo>
                  <a:pt x="5481" y="21600"/>
                  <a:pt x="5481" y="21600"/>
                  <a:pt x="5481" y="21600"/>
                </a:cubicBezTo>
                <a:cubicBezTo>
                  <a:pt x="5158" y="21600"/>
                  <a:pt x="5158" y="21600"/>
                  <a:pt x="5158" y="21252"/>
                </a:cubicBezTo>
                <a:cubicBezTo>
                  <a:pt x="5158" y="20206"/>
                  <a:pt x="5158" y="20206"/>
                  <a:pt x="5158" y="20206"/>
                </a:cubicBezTo>
                <a:cubicBezTo>
                  <a:pt x="5158" y="18813"/>
                  <a:pt x="6448" y="18116"/>
                  <a:pt x="7737" y="18116"/>
                </a:cubicBezTo>
                <a:cubicBezTo>
                  <a:pt x="8704" y="18116"/>
                  <a:pt x="9349" y="17071"/>
                  <a:pt x="9349" y="16374"/>
                </a:cubicBezTo>
                <a:cubicBezTo>
                  <a:pt x="9349" y="15329"/>
                  <a:pt x="9027" y="14632"/>
                  <a:pt x="8382" y="13935"/>
                </a:cubicBezTo>
                <a:cubicBezTo>
                  <a:pt x="8060" y="13935"/>
                  <a:pt x="7737" y="13239"/>
                  <a:pt x="7093" y="12542"/>
                </a:cubicBezTo>
                <a:cubicBezTo>
                  <a:pt x="3224" y="12542"/>
                  <a:pt x="0" y="9406"/>
                  <a:pt x="0" y="6968"/>
                </a:cubicBezTo>
                <a:cubicBezTo>
                  <a:pt x="0" y="5226"/>
                  <a:pt x="0" y="5226"/>
                  <a:pt x="0" y="5226"/>
                </a:cubicBezTo>
                <a:cubicBezTo>
                  <a:pt x="0" y="4181"/>
                  <a:pt x="645" y="3832"/>
                  <a:pt x="1290" y="3832"/>
                </a:cubicBezTo>
                <a:cubicBezTo>
                  <a:pt x="5158" y="3832"/>
                  <a:pt x="5158" y="3832"/>
                  <a:pt x="5158" y="3832"/>
                </a:cubicBezTo>
                <a:cubicBezTo>
                  <a:pt x="5158" y="2439"/>
                  <a:pt x="5158" y="2439"/>
                  <a:pt x="5158" y="2439"/>
                </a:cubicBezTo>
                <a:cubicBezTo>
                  <a:pt x="5158" y="1045"/>
                  <a:pt x="6125" y="0"/>
                  <a:pt x="7093" y="0"/>
                </a:cubicBezTo>
                <a:cubicBezTo>
                  <a:pt x="14507" y="0"/>
                  <a:pt x="14507" y="0"/>
                  <a:pt x="14507" y="0"/>
                </a:cubicBezTo>
                <a:cubicBezTo>
                  <a:pt x="15797" y="0"/>
                  <a:pt x="16764" y="1045"/>
                  <a:pt x="16764" y="2439"/>
                </a:cubicBezTo>
                <a:cubicBezTo>
                  <a:pt x="16764" y="3832"/>
                  <a:pt x="16764" y="3832"/>
                  <a:pt x="16764" y="3832"/>
                </a:cubicBezTo>
                <a:cubicBezTo>
                  <a:pt x="20310" y="3832"/>
                  <a:pt x="20310" y="3832"/>
                  <a:pt x="20310" y="3832"/>
                </a:cubicBezTo>
                <a:cubicBezTo>
                  <a:pt x="21278" y="3832"/>
                  <a:pt x="21600" y="4181"/>
                  <a:pt x="21600" y="5226"/>
                </a:cubicBezTo>
                <a:lnTo>
                  <a:pt x="21600" y="6968"/>
                </a:lnTo>
                <a:close/>
                <a:moveTo>
                  <a:pt x="5158" y="5574"/>
                </a:moveTo>
                <a:cubicBezTo>
                  <a:pt x="1934" y="5574"/>
                  <a:pt x="1934" y="5574"/>
                  <a:pt x="1934" y="5574"/>
                </a:cubicBezTo>
                <a:cubicBezTo>
                  <a:pt x="1934" y="6968"/>
                  <a:pt x="1934" y="6968"/>
                  <a:pt x="1934" y="6968"/>
                </a:cubicBezTo>
                <a:cubicBezTo>
                  <a:pt x="1934" y="8361"/>
                  <a:pt x="3546" y="10103"/>
                  <a:pt x="6125" y="10800"/>
                </a:cubicBezTo>
                <a:cubicBezTo>
                  <a:pt x="5481" y="9406"/>
                  <a:pt x="5158" y="7665"/>
                  <a:pt x="5158" y="5574"/>
                </a:cubicBezTo>
                <a:close/>
                <a:moveTo>
                  <a:pt x="19988" y="5574"/>
                </a:moveTo>
                <a:cubicBezTo>
                  <a:pt x="16764" y="5574"/>
                  <a:pt x="16764" y="5574"/>
                  <a:pt x="16764" y="5574"/>
                </a:cubicBezTo>
                <a:cubicBezTo>
                  <a:pt x="16764" y="7665"/>
                  <a:pt x="16442" y="9406"/>
                  <a:pt x="15797" y="10800"/>
                </a:cubicBezTo>
                <a:cubicBezTo>
                  <a:pt x="18376" y="10103"/>
                  <a:pt x="19988" y="8361"/>
                  <a:pt x="19988" y="6968"/>
                </a:cubicBezTo>
                <a:lnTo>
                  <a:pt x="19988" y="5574"/>
                </a:lnTo>
                <a:close/>
              </a:path>
            </a:pathLst>
          </a:custGeom>
          <a:solidFill>
            <a:schemeClr val="accent2"/>
          </a:solidFill>
          <a:ln w="12700" cap="flat">
            <a:noFill/>
            <a:miter lim="400000"/>
          </a:ln>
          <a:effectLst/>
        </p:spPr>
        <p:txBody>
          <a:bodyPr wrap="square" lIns="91426" tIns="91426" rIns="91426" bIns="91426" numCol="1" anchor="t">
            <a:noAutofit/>
          </a:bodyPr>
          <a:lstStyle/>
          <a:p>
            <a:pPr defTabSz="914400">
              <a:defRPr sz="2400">
                <a:solidFill>
                  <a:srgbClr val="000000"/>
                </a:solidFill>
                <a:latin typeface="Calibri" panose="020F0502020204030204"/>
                <a:ea typeface="Calibri" panose="020F0502020204030204"/>
                <a:cs typeface="Calibri" panose="020F0502020204030204"/>
                <a:sym typeface="Calibri" panose="020F0502020204030204"/>
              </a:defRPr>
            </a:pPr>
            <a:endParaRPr sz="4800"/>
          </a:p>
        </p:txBody>
      </p:sp>
    </p:spTree>
    <p:custDataLst>
      <p:tags r:id="rId14"/>
    </p:custDataLst>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876675" y="2280492"/>
            <a:ext cx="4438650" cy="1259057"/>
          </a:xfrm>
        </p:spPr>
        <p:txBody>
          <a:bodyPr>
            <a:normAutofit/>
          </a:bodyPr>
          <a:lstStyle/>
          <a:p>
            <a:r>
              <a:rPr lang="zh-CN" altLang="en-US" dirty="0">
                <a:solidFill>
                  <a:schemeClr val="tx1">
                    <a:lumMod val="75000"/>
                    <a:lumOff val="25000"/>
                  </a:schemeClr>
                </a:solidFill>
                <a:sym typeface="+mn-ea"/>
              </a:rPr>
              <a:t>大同</a:t>
            </a:r>
            <a:r>
              <a:rPr lang="en-US" altLang="zh-CN" dirty="0">
                <a:solidFill>
                  <a:schemeClr val="tx1">
                    <a:lumMod val="75000"/>
                    <a:lumOff val="25000"/>
                  </a:schemeClr>
                </a:solidFill>
                <a:sym typeface="+mn-ea"/>
              </a:rPr>
              <a:t>_</a:t>
            </a:r>
            <a:r>
              <a:rPr lang="zh-CN" altLang="en-US" dirty="0">
                <a:solidFill>
                  <a:schemeClr val="tx1">
                    <a:lumMod val="75000"/>
                    <a:lumOff val="25000"/>
                  </a:schemeClr>
                </a:solidFill>
                <a:sym typeface="+mn-ea"/>
              </a:rPr>
              <a:t>人口</a:t>
            </a:r>
            <a:endParaRPr lang="zh-CN" altLang="en-US" dirty="0">
              <a:solidFill>
                <a:schemeClr val="tx1">
                  <a:lumMod val="75000"/>
                  <a:lumOff val="25000"/>
                </a:schemeClr>
              </a:solidFill>
              <a:sym typeface="+mn-ea"/>
            </a:endParaRPr>
          </a:p>
        </p:txBody>
      </p:sp>
      <p:sp>
        <p:nvSpPr>
          <p:cNvPr id="4" name="文本占位符 3"/>
          <p:cNvSpPr>
            <a:spLocks noGrp="1"/>
          </p:cNvSpPr>
          <p:nvPr>
            <p:ph type="body" idx="1"/>
            <p:custDataLst>
              <p:tags r:id="rId2"/>
            </p:custDataLst>
          </p:nvPr>
        </p:nvSpPr>
        <p:spPr>
          <a:xfrm>
            <a:off x="2765426" y="3609975"/>
            <a:ext cx="6660514" cy="1077985"/>
          </a:xfrm>
        </p:spPr>
        <p:txBody>
          <a:bodyPr/>
          <a:lstStyle/>
          <a:p>
            <a:r>
              <a:rPr lang="zh-CN" altLang="en-US" dirty="0"/>
              <a:t>描述大同的人口变化过程</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3476099" y="2303052"/>
            <a:ext cx="1931127" cy="640080"/>
          </a:xfrm>
          <a:custGeom>
            <a:avLst/>
            <a:gdLst>
              <a:gd name="connsiteX0" fmla="*/ 346167 w 1931127"/>
              <a:gd name="connsiteY0" fmla="*/ 0 h 640080"/>
              <a:gd name="connsiteX1" fmla="*/ 1611087 w 1931127"/>
              <a:gd name="connsiteY1" fmla="*/ 0 h 640080"/>
              <a:gd name="connsiteX2" fmla="*/ 1931127 w 1931127"/>
              <a:gd name="connsiteY2" fmla="*/ 320040 h 640080"/>
              <a:gd name="connsiteX3" fmla="*/ 1611087 w 1931127"/>
              <a:gd name="connsiteY3" fmla="*/ 640080 h 640080"/>
              <a:gd name="connsiteX4" fmla="*/ 346167 w 1931127"/>
              <a:gd name="connsiteY4" fmla="*/ 640080 h 640080"/>
              <a:gd name="connsiteX5" fmla="*/ 167230 w 1931127"/>
              <a:gd name="connsiteY5" fmla="*/ 585422 h 640080"/>
              <a:gd name="connsiteX6" fmla="*/ 152517 w 1931127"/>
              <a:gd name="connsiteY6" fmla="*/ 573283 h 640080"/>
              <a:gd name="connsiteX7" fmla="*/ 0 w 1931127"/>
              <a:gd name="connsiteY7" fmla="*/ 622245 h 640080"/>
              <a:gd name="connsiteX8" fmla="*/ 54889 w 1931127"/>
              <a:gd name="connsiteY8" fmla="*/ 451267 h 640080"/>
              <a:gd name="connsiteX9" fmla="*/ 51278 w 1931127"/>
              <a:gd name="connsiteY9" fmla="*/ 444614 h 640080"/>
              <a:gd name="connsiteX10" fmla="*/ 26127 w 1931127"/>
              <a:gd name="connsiteY10" fmla="*/ 320040 h 640080"/>
              <a:gd name="connsiteX11" fmla="*/ 346167 w 1931127"/>
              <a:gd name="connsiteY11" fmla="*/ 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1127" h="640080">
                <a:moveTo>
                  <a:pt x="346167" y="0"/>
                </a:moveTo>
                <a:lnTo>
                  <a:pt x="1611087" y="0"/>
                </a:lnTo>
                <a:cubicBezTo>
                  <a:pt x="1787840" y="0"/>
                  <a:pt x="1931127" y="143287"/>
                  <a:pt x="1931127" y="320040"/>
                </a:cubicBezTo>
                <a:cubicBezTo>
                  <a:pt x="1931127" y="496793"/>
                  <a:pt x="1787840" y="640080"/>
                  <a:pt x="1611087" y="640080"/>
                </a:cubicBezTo>
                <a:lnTo>
                  <a:pt x="346167" y="640080"/>
                </a:lnTo>
                <a:cubicBezTo>
                  <a:pt x="279885" y="640080"/>
                  <a:pt x="218309" y="619930"/>
                  <a:pt x="167230" y="585422"/>
                </a:cubicBezTo>
                <a:lnTo>
                  <a:pt x="152517" y="573283"/>
                </a:lnTo>
                <a:lnTo>
                  <a:pt x="0" y="622245"/>
                </a:lnTo>
                <a:lnTo>
                  <a:pt x="54889" y="451267"/>
                </a:lnTo>
                <a:lnTo>
                  <a:pt x="51278" y="444614"/>
                </a:lnTo>
                <a:cubicBezTo>
                  <a:pt x="35083" y="406325"/>
                  <a:pt x="26127" y="364228"/>
                  <a:pt x="26127" y="320040"/>
                </a:cubicBezTo>
                <a:cubicBezTo>
                  <a:pt x="26127" y="143287"/>
                  <a:pt x="169414" y="0"/>
                  <a:pt x="34616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 name="任意多边形: 形状 4"/>
          <p:cNvSpPr/>
          <p:nvPr>
            <p:custDataLst>
              <p:tags r:id="rId2"/>
            </p:custDataLst>
          </p:nvPr>
        </p:nvSpPr>
        <p:spPr>
          <a:xfrm>
            <a:off x="3791262" y="3256063"/>
            <a:ext cx="2047764" cy="640080"/>
          </a:xfrm>
          <a:custGeom>
            <a:avLst/>
            <a:gdLst>
              <a:gd name="connsiteX0" fmla="*/ 462804 w 2047764"/>
              <a:gd name="connsiteY0" fmla="*/ 0 h 640080"/>
              <a:gd name="connsiteX1" fmla="*/ 1727724 w 2047764"/>
              <a:gd name="connsiteY1" fmla="*/ 0 h 640080"/>
              <a:gd name="connsiteX2" fmla="*/ 2047764 w 2047764"/>
              <a:gd name="connsiteY2" fmla="*/ 320040 h 640080"/>
              <a:gd name="connsiteX3" fmla="*/ 1727724 w 2047764"/>
              <a:gd name="connsiteY3" fmla="*/ 640080 h 640080"/>
              <a:gd name="connsiteX4" fmla="*/ 462804 w 2047764"/>
              <a:gd name="connsiteY4" fmla="*/ 640080 h 640080"/>
              <a:gd name="connsiteX5" fmla="*/ 167915 w 2047764"/>
              <a:gd name="connsiteY5" fmla="*/ 444614 h 640080"/>
              <a:gd name="connsiteX6" fmla="*/ 160011 w 2047764"/>
              <a:gd name="connsiteY6" fmla="*/ 405465 h 640080"/>
              <a:gd name="connsiteX7" fmla="*/ 0 w 2047764"/>
              <a:gd name="connsiteY7" fmla="*/ 323223 h 640080"/>
              <a:gd name="connsiteX8" fmla="*/ 158577 w 2047764"/>
              <a:gd name="connsiteY8" fmla="*/ 241719 h 640080"/>
              <a:gd name="connsiteX9" fmla="*/ 167915 w 2047764"/>
              <a:gd name="connsiteY9" fmla="*/ 195466 h 640080"/>
              <a:gd name="connsiteX10" fmla="*/ 462804 w 2047764"/>
              <a:gd name="connsiteY10" fmla="*/ 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7764" h="640080">
                <a:moveTo>
                  <a:pt x="462804" y="0"/>
                </a:moveTo>
                <a:lnTo>
                  <a:pt x="1727724" y="0"/>
                </a:lnTo>
                <a:cubicBezTo>
                  <a:pt x="1904477" y="0"/>
                  <a:pt x="2047764" y="143287"/>
                  <a:pt x="2047764" y="320040"/>
                </a:cubicBezTo>
                <a:cubicBezTo>
                  <a:pt x="2047764" y="496793"/>
                  <a:pt x="1904477" y="640080"/>
                  <a:pt x="1727724" y="640080"/>
                </a:cubicBezTo>
                <a:lnTo>
                  <a:pt x="462804" y="640080"/>
                </a:lnTo>
                <a:cubicBezTo>
                  <a:pt x="330240" y="640080"/>
                  <a:pt x="216499" y="559481"/>
                  <a:pt x="167915" y="444614"/>
                </a:cubicBezTo>
                <a:lnTo>
                  <a:pt x="160011" y="405465"/>
                </a:lnTo>
                <a:lnTo>
                  <a:pt x="0" y="323223"/>
                </a:lnTo>
                <a:lnTo>
                  <a:pt x="158577" y="241719"/>
                </a:lnTo>
                <a:lnTo>
                  <a:pt x="167915" y="195466"/>
                </a:lnTo>
                <a:cubicBezTo>
                  <a:pt x="216499" y="80599"/>
                  <a:pt x="330240" y="0"/>
                  <a:pt x="4628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圆角 5"/>
          <p:cNvSpPr/>
          <p:nvPr>
            <p:custDataLst>
              <p:tags r:id="rId3"/>
            </p:custDataLst>
          </p:nvPr>
        </p:nvSpPr>
        <p:spPr>
          <a:xfrm>
            <a:off x="5767272" y="2431004"/>
            <a:ext cx="127476" cy="3968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custDataLst>
              <p:tags r:id="rId4"/>
            </p:custDataLst>
          </p:nvPr>
        </p:nvSpPr>
        <p:spPr>
          <a:xfrm>
            <a:off x="6201612" y="3370045"/>
            <a:ext cx="127476" cy="3968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custDataLst>
              <p:tags r:id="rId5"/>
            </p:custDataLst>
          </p:nvPr>
        </p:nvSpPr>
        <p:spPr>
          <a:xfrm>
            <a:off x="6201612" y="4322545"/>
            <a:ext cx="127476" cy="39687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6"/>
            </p:custDataLst>
          </p:nvPr>
        </p:nvSpPr>
        <p:spPr>
          <a:xfrm>
            <a:off x="3783246" y="4194588"/>
            <a:ext cx="2047764" cy="640080"/>
          </a:xfrm>
          <a:custGeom>
            <a:avLst/>
            <a:gdLst>
              <a:gd name="connsiteX0" fmla="*/ 462804 w 2047764"/>
              <a:gd name="connsiteY0" fmla="*/ 0 h 640080"/>
              <a:gd name="connsiteX1" fmla="*/ 1727724 w 2047764"/>
              <a:gd name="connsiteY1" fmla="*/ 0 h 640080"/>
              <a:gd name="connsiteX2" fmla="*/ 2047764 w 2047764"/>
              <a:gd name="connsiteY2" fmla="*/ 320040 h 640080"/>
              <a:gd name="connsiteX3" fmla="*/ 1727724 w 2047764"/>
              <a:gd name="connsiteY3" fmla="*/ 640080 h 640080"/>
              <a:gd name="connsiteX4" fmla="*/ 462804 w 2047764"/>
              <a:gd name="connsiteY4" fmla="*/ 640080 h 640080"/>
              <a:gd name="connsiteX5" fmla="*/ 167915 w 2047764"/>
              <a:gd name="connsiteY5" fmla="*/ 444614 h 640080"/>
              <a:gd name="connsiteX6" fmla="*/ 160011 w 2047764"/>
              <a:gd name="connsiteY6" fmla="*/ 405465 h 640080"/>
              <a:gd name="connsiteX7" fmla="*/ 0 w 2047764"/>
              <a:gd name="connsiteY7" fmla="*/ 323223 h 640080"/>
              <a:gd name="connsiteX8" fmla="*/ 158577 w 2047764"/>
              <a:gd name="connsiteY8" fmla="*/ 241719 h 640080"/>
              <a:gd name="connsiteX9" fmla="*/ 167915 w 2047764"/>
              <a:gd name="connsiteY9" fmla="*/ 195466 h 640080"/>
              <a:gd name="connsiteX10" fmla="*/ 462804 w 2047764"/>
              <a:gd name="connsiteY10" fmla="*/ 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7764" h="640080">
                <a:moveTo>
                  <a:pt x="462804" y="0"/>
                </a:moveTo>
                <a:lnTo>
                  <a:pt x="1727724" y="0"/>
                </a:lnTo>
                <a:cubicBezTo>
                  <a:pt x="1904477" y="0"/>
                  <a:pt x="2047764" y="143287"/>
                  <a:pt x="2047764" y="320040"/>
                </a:cubicBezTo>
                <a:cubicBezTo>
                  <a:pt x="2047764" y="496793"/>
                  <a:pt x="1904477" y="640080"/>
                  <a:pt x="1727724" y="640080"/>
                </a:cubicBezTo>
                <a:lnTo>
                  <a:pt x="462804" y="640080"/>
                </a:lnTo>
                <a:cubicBezTo>
                  <a:pt x="330240" y="640080"/>
                  <a:pt x="216499" y="559481"/>
                  <a:pt x="167915" y="444614"/>
                </a:cubicBezTo>
                <a:lnTo>
                  <a:pt x="160011" y="405465"/>
                </a:lnTo>
                <a:lnTo>
                  <a:pt x="0" y="323223"/>
                </a:lnTo>
                <a:lnTo>
                  <a:pt x="158577" y="241719"/>
                </a:lnTo>
                <a:lnTo>
                  <a:pt x="167915" y="195466"/>
                </a:lnTo>
                <a:cubicBezTo>
                  <a:pt x="216499" y="80599"/>
                  <a:pt x="330240" y="0"/>
                  <a:pt x="462804"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custDataLst>
              <p:tags r:id="rId7"/>
            </p:custDataLst>
          </p:nvPr>
        </p:nvSpPr>
        <p:spPr>
          <a:xfrm>
            <a:off x="1620086" y="3095532"/>
            <a:ext cx="1927860" cy="1927860"/>
          </a:xfrm>
          <a:prstGeom prst="ellipse">
            <a:avLst/>
          </a:prstGeom>
          <a:noFill/>
          <a:ln w="28575">
            <a:solidFill>
              <a:schemeClr val="tx1">
                <a:alpha val="3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8"/>
            </p:custDataLst>
          </p:nvPr>
        </p:nvSpPr>
        <p:spPr>
          <a:xfrm>
            <a:off x="3049470" y="3170461"/>
            <a:ext cx="117475" cy="1174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custDataLst>
              <p:tags r:id="rId9"/>
            </p:custDataLst>
          </p:nvPr>
        </p:nvSpPr>
        <p:spPr>
          <a:xfrm>
            <a:off x="3427295" y="3611786"/>
            <a:ext cx="117475" cy="117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custDataLst>
              <p:tags r:id="rId10"/>
            </p:custDataLst>
          </p:nvPr>
        </p:nvSpPr>
        <p:spPr>
          <a:xfrm>
            <a:off x="3427295" y="4386486"/>
            <a:ext cx="117475" cy="1174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1"/>
          <p:cNvSpPr txBox="1"/>
          <p:nvPr>
            <p:custDataLst>
              <p:tags r:id="rId11"/>
            </p:custDataLst>
          </p:nvPr>
        </p:nvSpPr>
        <p:spPr>
          <a:xfrm flipH="1">
            <a:off x="6254794" y="2152897"/>
            <a:ext cx="3919325" cy="917235"/>
          </a:xfrm>
          <a:prstGeom prst="rect">
            <a:avLst/>
          </a:prstGeom>
          <a:noFill/>
        </p:spPr>
        <p:txBody>
          <a:bodyPr wrap="square" rtlCol="0" anchor="ctr">
            <a:normAutofit/>
          </a:bodyPr>
          <a:lstStyle/>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汉族占99.6%，少数民族包括回族、满族、藏族、苗族、朝鲜族等。</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29" name="Rectangle 29"/>
          <p:cNvSpPr/>
          <p:nvPr>
            <p:custDataLst>
              <p:tags r:id="rId12"/>
            </p:custDataLst>
          </p:nvPr>
        </p:nvSpPr>
        <p:spPr>
          <a:xfrm flipH="1">
            <a:off x="3745146" y="2384167"/>
            <a:ext cx="1474662" cy="456412"/>
          </a:xfrm>
          <a:prstGeom prst="rect">
            <a:avLst/>
          </a:prstGeom>
        </p:spPr>
        <p:txBody>
          <a:bodyPr wrap="square" anchor="ctr">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spcBef>
                <a:spcPts val="0"/>
              </a:spcBef>
              <a:spcAft>
                <a:spcPts val="0"/>
              </a:spcAft>
            </a:pPr>
            <a:r>
              <a:rPr lang="zh-CN" altLang="en-US" sz="2000" b="1" spc="300" dirty="0">
                <a:solidFill>
                  <a:schemeClr val="bg1"/>
                </a:solidFill>
                <a:uFillTx/>
                <a:latin typeface="Arial" panose="020B0604020202020204" pitchFamily="34" charset="0"/>
                <a:ea typeface="微软雅黑" panose="020B0503020204020204" charset="-122"/>
              </a:rPr>
              <a:t>民族</a:t>
            </a:r>
            <a:endParaRPr lang="zh-CN" altLang="en-US" sz="2000" b="1" spc="300" dirty="0">
              <a:solidFill>
                <a:schemeClr val="bg1"/>
              </a:solidFill>
              <a:uFillTx/>
              <a:latin typeface="Arial" panose="020B0604020202020204" pitchFamily="34" charset="0"/>
              <a:ea typeface="微软雅黑" panose="020B0503020204020204" charset="-122"/>
            </a:endParaRPr>
          </a:p>
        </p:txBody>
      </p:sp>
      <p:sp>
        <p:nvSpPr>
          <p:cNvPr id="35" name="TextBox 21"/>
          <p:cNvSpPr txBox="1"/>
          <p:nvPr>
            <p:custDataLst>
              <p:tags r:id="rId13"/>
            </p:custDataLst>
          </p:nvPr>
        </p:nvSpPr>
        <p:spPr>
          <a:xfrm flipH="1">
            <a:off x="6652589" y="3104680"/>
            <a:ext cx="3919325" cy="917235"/>
          </a:xfrm>
          <a:prstGeom prst="rect">
            <a:avLst/>
          </a:prstGeom>
          <a:noFill/>
        </p:spPr>
        <p:txBody>
          <a:bodyPr wrap="square" rtlCol="0" anchor="ctr">
            <a:normAutofit/>
          </a:bodyPr>
          <a:lstStyle/>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大部分地区为北方晋语区大包片中的大同话，各县区口音稍有不同。</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36" name="Rectangle 29"/>
          <p:cNvSpPr/>
          <p:nvPr>
            <p:custDataLst>
              <p:tags r:id="rId14"/>
            </p:custDataLst>
          </p:nvPr>
        </p:nvSpPr>
        <p:spPr>
          <a:xfrm flipH="1">
            <a:off x="4142941" y="3335950"/>
            <a:ext cx="1474662" cy="456412"/>
          </a:xfrm>
          <a:prstGeom prst="rect">
            <a:avLst/>
          </a:prstGeom>
        </p:spPr>
        <p:txBody>
          <a:bodyPr wrap="square" anchor="ctr">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spcBef>
                <a:spcPts val="0"/>
              </a:spcBef>
              <a:spcAft>
                <a:spcPts val="0"/>
              </a:spcAft>
            </a:pPr>
            <a:r>
              <a:rPr lang="zh-CN" altLang="en-US" sz="2000" b="1" spc="300" dirty="0">
                <a:solidFill>
                  <a:schemeClr val="bg1"/>
                </a:solidFill>
                <a:uFillTx/>
                <a:latin typeface="Arial" panose="020B0604020202020204" pitchFamily="34" charset="0"/>
                <a:ea typeface="微软雅黑" panose="020B0503020204020204" charset="-122"/>
              </a:rPr>
              <a:t>方言</a:t>
            </a:r>
            <a:endParaRPr lang="zh-CN" altLang="en-US" sz="2000" b="1" spc="300" dirty="0">
              <a:solidFill>
                <a:schemeClr val="bg1"/>
              </a:solidFill>
              <a:uFillTx/>
              <a:latin typeface="Arial" panose="020B0604020202020204" pitchFamily="34" charset="0"/>
              <a:ea typeface="微软雅黑" panose="020B0503020204020204" charset="-122"/>
            </a:endParaRPr>
          </a:p>
        </p:txBody>
      </p:sp>
      <p:sp>
        <p:nvSpPr>
          <p:cNvPr id="38" name="TextBox 21"/>
          <p:cNvSpPr txBox="1"/>
          <p:nvPr>
            <p:custDataLst>
              <p:tags r:id="rId15"/>
            </p:custDataLst>
          </p:nvPr>
        </p:nvSpPr>
        <p:spPr>
          <a:xfrm flipH="1">
            <a:off x="6652589" y="4056775"/>
            <a:ext cx="3919325" cy="917235"/>
          </a:xfrm>
          <a:prstGeom prst="rect">
            <a:avLst/>
          </a:prstGeom>
          <a:noFill/>
        </p:spPr>
        <p:txBody>
          <a:bodyPr wrap="square" rtlCol="0" anchor="ctr">
            <a:normAutofit lnSpcReduction="10000"/>
          </a:bodyPr>
          <a:lstStyle/>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大同市大多数户籍人口无宗教信仰。此外，分布有部分佛教、道教、伊斯兰教、基督教、天主教信仰群体。</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39" name="Rectangle 29"/>
          <p:cNvSpPr/>
          <p:nvPr>
            <p:custDataLst>
              <p:tags r:id="rId16"/>
            </p:custDataLst>
          </p:nvPr>
        </p:nvSpPr>
        <p:spPr>
          <a:xfrm flipH="1">
            <a:off x="4142941" y="4288045"/>
            <a:ext cx="1474662" cy="456412"/>
          </a:xfrm>
          <a:prstGeom prst="rect">
            <a:avLst/>
          </a:prstGeom>
        </p:spPr>
        <p:txBody>
          <a:bodyPr wrap="square" anchor="ctr">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spcBef>
                <a:spcPts val="0"/>
              </a:spcBef>
              <a:spcAft>
                <a:spcPts val="0"/>
              </a:spcAft>
            </a:pPr>
            <a:r>
              <a:rPr lang="zh-CN" altLang="en-US" sz="2000" b="1" spc="300" dirty="0">
                <a:solidFill>
                  <a:schemeClr val="bg1"/>
                </a:solidFill>
                <a:uFillTx/>
                <a:latin typeface="Arial" panose="020B0604020202020204" pitchFamily="34" charset="0"/>
                <a:ea typeface="微软雅黑" panose="020B0503020204020204" charset="-122"/>
              </a:rPr>
              <a:t>宗教</a:t>
            </a:r>
            <a:endParaRPr lang="zh-CN" altLang="en-US" sz="2000" b="1" spc="300" dirty="0">
              <a:solidFill>
                <a:schemeClr val="bg1"/>
              </a:solidFill>
              <a:uFillTx/>
              <a:latin typeface="Arial" panose="020B0604020202020204" pitchFamily="34" charset="0"/>
              <a:ea typeface="微软雅黑" panose="020B0503020204020204" charset="-122"/>
            </a:endParaRPr>
          </a:p>
        </p:txBody>
      </p:sp>
      <p:sp>
        <p:nvSpPr>
          <p:cNvPr id="42" name="标题1"/>
          <p:cNvSpPr txBox="1"/>
          <p:nvPr>
            <p:custDataLst>
              <p:tags r:id="rId17"/>
            </p:custDataLst>
          </p:nvPr>
        </p:nvSpPr>
        <p:spPr>
          <a:xfrm>
            <a:off x="2199005" y="391160"/>
            <a:ext cx="7794625" cy="824865"/>
          </a:xfrm>
          <a:prstGeom prst="rect">
            <a:avLst/>
          </a:prstGeom>
        </p:spPr>
        <p:txBody>
          <a:bodyPr anchor="ctr">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pPr>
            <a:r>
              <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大同</a:t>
            </a:r>
            <a:r>
              <a:rPr lang="en-US" altLang="zh-CN"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_</a:t>
            </a:r>
            <a:r>
              <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人口</a:t>
            </a:r>
            <a:endPar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endParaRPr>
          </a:p>
        </p:txBody>
      </p:sp>
      <p:sp>
        <p:nvSpPr>
          <p:cNvPr id="44" name="Shape"/>
          <p:cNvSpPr/>
          <p:nvPr>
            <p:custDataLst>
              <p:tags r:id="rId18"/>
            </p:custDataLst>
          </p:nvPr>
        </p:nvSpPr>
        <p:spPr>
          <a:xfrm>
            <a:off x="2262126" y="3761991"/>
            <a:ext cx="643781" cy="594942"/>
          </a:xfrm>
          <a:custGeom>
            <a:avLst/>
            <a:gdLst/>
            <a:ahLst/>
            <a:cxnLst>
              <a:cxn ang="0">
                <a:pos x="wd2" y="hd2"/>
              </a:cxn>
              <a:cxn ang="5400000">
                <a:pos x="wd2" y="hd2"/>
              </a:cxn>
              <a:cxn ang="10800000">
                <a:pos x="wd2" y="hd2"/>
              </a:cxn>
              <a:cxn ang="16200000">
                <a:pos x="wd2" y="hd2"/>
              </a:cxn>
            </a:cxnLst>
            <a:rect l="0" t="0" r="r" b="b"/>
            <a:pathLst>
              <a:path w="21600" h="21600" extrusionOk="0">
                <a:moveTo>
                  <a:pt x="21600" y="6968"/>
                </a:moveTo>
                <a:cubicBezTo>
                  <a:pt x="21600" y="9406"/>
                  <a:pt x="18699" y="12542"/>
                  <a:pt x="14830" y="12542"/>
                </a:cubicBezTo>
                <a:cubicBezTo>
                  <a:pt x="14185" y="13239"/>
                  <a:pt x="13540" y="13935"/>
                  <a:pt x="13540" y="13935"/>
                </a:cubicBezTo>
                <a:cubicBezTo>
                  <a:pt x="12896" y="14632"/>
                  <a:pt x="12573" y="15329"/>
                  <a:pt x="12573" y="16374"/>
                </a:cubicBezTo>
                <a:cubicBezTo>
                  <a:pt x="12573" y="17071"/>
                  <a:pt x="12896" y="18116"/>
                  <a:pt x="14185" y="18116"/>
                </a:cubicBezTo>
                <a:cubicBezTo>
                  <a:pt x="15475" y="18116"/>
                  <a:pt x="16764" y="18813"/>
                  <a:pt x="16764" y="20206"/>
                </a:cubicBezTo>
                <a:cubicBezTo>
                  <a:pt x="16764" y="21252"/>
                  <a:pt x="16764" y="21252"/>
                  <a:pt x="16764" y="21252"/>
                </a:cubicBezTo>
                <a:cubicBezTo>
                  <a:pt x="16764" y="21600"/>
                  <a:pt x="16442" y="21600"/>
                  <a:pt x="16442" y="21600"/>
                </a:cubicBezTo>
                <a:cubicBezTo>
                  <a:pt x="5481" y="21600"/>
                  <a:pt x="5481" y="21600"/>
                  <a:pt x="5481" y="21600"/>
                </a:cubicBezTo>
                <a:cubicBezTo>
                  <a:pt x="5158" y="21600"/>
                  <a:pt x="5158" y="21600"/>
                  <a:pt x="5158" y="21252"/>
                </a:cubicBezTo>
                <a:cubicBezTo>
                  <a:pt x="5158" y="20206"/>
                  <a:pt x="5158" y="20206"/>
                  <a:pt x="5158" y="20206"/>
                </a:cubicBezTo>
                <a:cubicBezTo>
                  <a:pt x="5158" y="18813"/>
                  <a:pt x="6448" y="18116"/>
                  <a:pt x="7737" y="18116"/>
                </a:cubicBezTo>
                <a:cubicBezTo>
                  <a:pt x="8704" y="18116"/>
                  <a:pt x="9349" y="17071"/>
                  <a:pt x="9349" y="16374"/>
                </a:cubicBezTo>
                <a:cubicBezTo>
                  <a:pt x="9349" y="15329"/>
                  <a:pt x="9027" y="14632"/>
                  <a:pt x="8382" y="13935"/>
                </a:cubicBezTo>
                <a:cubicBezTo>
                  <a:pt x="8060" y="13935"/>
                  <a:pt x="7737" y="13239"/>
                  <a:pt x="7093" y="12542"/>
                </a:cubicBezTo>
                <a:cubicBezTo>
                  <a:pt x="3224" y="12542"/>
                  <a:pt x="0" y="9406"/>
                  <a:pt x="0" y="6968"/>
                </a:cubicBezTo>
                <a:cubicBezTo>
                  <a:pt x="0" y="5226"/>
                  <a:pt x="0" y="5226"/>
                  <a:pt x="0" y="5226"/>
                </a:cubicBezTo>
                <a:cubicBezTo>
                  <a:pt x="0" y="4181"/>
                  <a:pt x="645" y="3832"/>
                  <a:pt x="1290" y="3832"/>
                </a:cubicBezTo>
                <a:cubicBezTo>
                  <a:pt x="5158" y="3832"/>
                  <a:pt x="5158" y="3832"/>
                  <a:pt x="5158" y="3832"/>
                </a:cubicBezTo>
                <a:cubicBezTo>
                  <a:pt x="5158" y="2439"/>
                  <a:pt x="5158" y="2439"/>
                  <a:pt x="5158" y="2439"/>
                </a:cubicBezTo>
                <a:cubicBezTo>
                  <a:pt x="5158" y="1045"/>
                  <a:pt x="6125" y="0"/>
                  <a:pt x="7093" y="0"/>
                </a:cubicBezTo>
                <a:cubicBezTo>
                  <a:pt x="14507" y="0"/>
                  <a:pt x="14507" y="0"/>
                  <a:pt x="14507" y="0"/>
                </a:cubicBezTo>
                <a:cubicBezTo>
                  <a:pt x="15797" y="0"/>
                  <a:pt x="16764" y="1045"/>
                  <a:pt x="16764" y="2439"/>
                </a:cubicBezTo>
                <a:cubicBezTo>
                  <a:pt x="16764" y="3832"/>
                  <a:pt x="16764" y="3832"/>
                  <a:pt x="16764" y="3832"/>
                </a:cubicBezTo>
                <a:cubicBezTo>
                  <a:pt x="20310" y="3832"/>
                  <a:pt x="20310" y="3832"/>
                  <a:pt x="20310" y="3832"/>
                </a:cubicBezTo>
                <a:cubicBezTo>
                  <a:pt x="21278" y="3832"/>
                  <a:pt x="21600" y="4181"/>
                  <a:pt x="21600" y="5226"/>
                </a:cubicBezTo>
                <a:lnTo>
                  <a:pt x="21600" y="6968"/>
                </a:lnTo>
                <a:close/>
                <a:moveTo>
                  <a:pt x="5158" y="5574"/>
                </a:moveTo>
                <a:cubicBezTo>
                  <a:pt x="1934" y="5574"/>
                  <a:pt x="1934" y="5574"/>
                  <a:pt x="1934" y="5574"/>
                </a:cubicBezTo>
                <a:cubicBezTo>
                  <a:pt x="1934" y="6968"/>
                  <a:pt x="1934" y="6968"/>
                  <a:pt x="1934" y="6968"/>
                </a:cubicBezTo>
                <a:cubicBezTo>
                  <a:pt x="1934" y="8361"/>
                  <a:pt x="3546" y="10103"/>
                  <a:pt x="6125" y="10800"/>
                </a:cubicBezTo>
                <a:cubicBezTo>
                  <a:pt x="5481" y="9406"/>
                  <a:pt x="5158" y="7665"/>
                  <a:pt x="5158" y="5574"/>
                </a:cubicBezTo>
                <a:close/>
                <a:moveTo>
                  <a:pt x="19988" y="5574"/>
                </a:moveTo>
                <a:cubicBezTo>
                  <a:pt x="16764" y="5574"/>
                  <a:pt x="16764" y="5574"/>
                  <a:pt x="16764" y="5574"/>
                </a:cubicBezTo>
                <a:cubicBezTo>
                  <a:pt x="16764" y="7665"/>
                  <a:pt x="16442" y="9406"/>
                  <a:pt x="15797" y="10800"/>
                </a:cubicBezTo>
                <a:cubicBezTo>
                  <a:pt x="18376" y="10103"/>
                  <a:pt x="19988" y="8361"/>
                  <a:pt x="19988" y="6968"/>
                </a:cubicBezTo>
                <a:lnTo>
                  <a:pt x="19988" y="5574"/>
                </a:lnTo>
                <a:close/>
              </a:path>
            </a:pathLst>
          </a:custGeom>
          <a:solidFill>
            <a:schemeClr val="accent2"/>
          </a:solidFill>
          <a:ln w="12700" cap="flat">
            <a:noFill/>
            <a:miter lim="400000"/>
          </a:ln>
          <a:effectLst/>
        </p:spPr>
        <p:txBody>
          <a:bodyPr wrap="square" lIns="91426" tIns="91426" rIns="91426" bIns="91426" numCol="1" anchor="t">
            <a:noAutofit/>
          </a:bodyPr>
          <a:lstStyle/>
          <a:p>
            <a:pPr defTabSz="914400">
              <a:defRPr sz="2400">
                <a:solidFill>
                  <a:srgbClr val="000000"/>
                </a:solidFill>
                <a:latin typeface="Calibri" panose="020F0502020204030204"/>
                <a:ea typeface="Calibri" panose="020F0502020204030204"/>
                <a:cs typeface="Calibri" panose="020F0502020204030204"/>
                <a:sym typeface="Calibri" panose="020F0502020204030204"/>
              </a:defRPr>
            </a:pPr>
            <a:endParaRPr sz="4800"/>
          </a:p>
        </p:txBody>
      </p:sp>
      <p:sp>
        <p:nvSpPr>
          <p:cNvPr id="2" name="文本框 60"/>
          <p:cNvSpPr txBox="1"/>
          <p:nvPr>
            <p:custDataLst>
              <p:tags r:id="rId19"/>
            </p:custDataLst>
          </p:nvPr>
        </p:nvSpPr>
        <p:spPr>
          <a:xfrm>
            <a:off x="2225040" y="1223010"/>
            <a:ext cx="7741920" cy="407670"/>
          </a:xfrm>
          <a:prstGeom prst="rect">
            <a:avLst/>
          </a:prstGeom>
          <a:noFill/>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600" spc="150" dirty="0">
                <a:solidFill>
                  <a:schemeClr val="tx1">
                    <a:lumMod val="50000"/>
                    <a:lumOff val="50000"/>
                  </a:schemeClr>
                </a:solidFill>
                <a:latin typeface="Arial" panose="020B0604020202020204" pitchFamily="34" charset="0"/>
                <a:ea typeface="微软雅黑" panose="020B0503020204020204" charset="-122"/>
                <a:sym typeface="+mn-ea"/>
              </a:rPr>
              <a:t>根据2010年的第六次人口普查，全市常住人口为3318057人。</a:t>
            </a:r>
            <a:endParaRPr lang="zh-CN" altLang="en-US" sz="1600" spc="150" dirty="0">
              <a:solidFill>
                <a:schemeClr val="tx1">
                  <a:lumMod val="50000"/>
                  <a:lumOff val="50000"/>
                </a:schemeClr>
              </a:solidFill>
              <a:latin typeface="Arial" panose="020B0604020202020204" pitchFamily="34" charset="0"/>
              <a:ea typeface="微软雅黑" panose="020B0503020204020204" charset="-122"/>
              <a:sym typeface="+mn-ea"/>
            </a:endParaRPr>
          </a:p>
        </p:txBody>
      </p:sp>
    </p:spTree>
    <p:custDataLst>
      <p:tags r:id="rId20"/>
    </p:custDataLst>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876675" y="2280492"/>
            <a:ext cx="4438650" cy="1259057"/>
          </a:xfrm>
        </p:spPr>
        <p:txBody>
          <a:bodyPr>
            <a:normAutofit/>
          </a:bodyPr>
          <a:lstStyle/>
          <a:p>
            <a:r>
              <a:rPr lang="zh-CN" altLang="en-US" dirty="0">
                <a:solidFill>
                  <a:schemeClr val="tx1">
                    <a:lumMod val="75000"/>
                    <a:lumOff val="25000"/>
                  </a:schemeClr>
                </a:solidFill>
                <a:sym typeface="+mn-ea"/>
              </a:rPr>
              <a:t>大同</a:t>
            </a:r>
            <a:r>
              <a:rPr lang="en-US" altLang="zh-CN" dirty="0">
                <a:solidFill>
                  <a:schemeClr val="tx1">
                    <a:lumMod val="75000"/>
                    <a:lumOff val="25000"/>
                  </a:schemeClr>
                </a:solidFill>
                <a:sym typeface="+mn-ea"/>
              </a:rPr>
              <a:t>_</a:t>
            </a:r>
            <a:r>
              <a:rPr lang="zh-CN" altLang="en-US" dirty="0">
                <a:solidFill>
                  <a:schemeClr val="tx1">
                    <a:lumMod val="75000"/>
                    <a:lumOff val="25000"/>
                  </a:schemeClr>
                </a:solidFill>
                <a:sym typeface="+mn-ea"/>
              </a:rPr>
              <a:t>文化</a:t>
            </a:r>
            <a:endParaRPr lang="zh-CN" altLang="en-US" dirty="0">
              <a:solidFill>
                <a:schemeClr val="tx1">
                  <a:lumMod val="75000"/>
                  <a:lumOff val="25000"/>
                </a:schemeClr>
              </a:solidFill>
              <a:sym typeface="+mn-ea"/>
            </a:endParaRPr>
          </a:p>
        </p:txBody>
      </p:sp>
      <p:sp>
        <p:nvSpPr>
          <p:cNvPr id="4" name="文本占位符 3"/>
          <p:cNvSpPr>
            <a:spLocks noGrp="1"/>
          </p:cNvSpPr>
          <p:nvPr>
            <p:ph type="body" idx="1"/>
            <p:custDataLst>
              <p:tags r:id="rId2"/>
            </p:custDataLst>
          </p:nvPr>
        </p:nvSpPr>
        <p:spPr>
          <a:xfrm>
            <a:off x="2765426" y="3609975"/>
            <a:ext cx="6660514" cy="1077985"/>
          </a:xfrm>
        </p:spPr>
        <p:txBody>
          <a:bodyPr/>
          <a:lstStyle/>
          <a:p>
            <a:r>
              <a:rPr lang="zh-CN" altLang="en-US" dirty="0"/>
              <a:t>描述大同的文化过程</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p:randomBar dir="vert"/>
      </p:transition>
    </mc:Choice>
    <mc:Fallback>
      <p:transition spd="slow">
        <p:randomBar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3476099" y="2303052"/>
            <a:ext cx="1931127" cy="640080"/>
          </a:xfrm>
          <a:custGeom>
            <a:avLst/>
            <a:gdLst>
              <a:gd name="connsiteX0" fmla="*/ 346167 w 1931127"/>
              <a:gd name="connsiteY0" fmla="*/ 0 h 640080"/>
              <a:gd name="connsiteX1" fmla="*/ 1611087 w 1931127"/>
              <a:gd name="connsiteY1" fmla="*/ 0 h 640080"/>
              <a:gd name="connsiteX2" fmla="*/ 1931127 w 1931127"/>
              <a:gd name="connsiteY2" fmla="*/ 320040 h 640080"/>
              <a:gd name="connsiteX3" fmla="*/ 1611087 w 1931127"/>
              <a:gd name="connsiteY3" fmla="*/ 640080 h 640080"/>
              <a:gd name="connsiteX4" fmla="*/ 346167 w 1931127"/>
              <a:gd name="connsiteY4" fmla="*/ 640080 h 640080"/>
              <a:gd name="connsiteX5" fmla="*/ 167230 w 1931127"/>
              <a:gd name="connsiteY5" fmla="*/ 585422 h 640080"/>
              <a:gd name="connsiteX6" fmla="*/ 152517 w 1931127"/>
              <a:gd name="connsiteY6" fmla="*/ 573283 h 640080"/>
              <a:gd name="connsiteX7" fmla="*/ 0 w 1931127"/>
              <a:gd name="connsiteY7" fmla="*/ 622245 h 640080"/>
              <a:gd name="connsiteX8" fmla="*/ 54889 w 1931127"/>
              <a:gd name="connsiteY8" fmla="*/ 451267 h 640080"/>
              <a:gd name="connsiteX9" fmla="*/ 51278 w 1931127"/>
              <a:gd name="connsiteY9" fmla="*/ 444614 h 640080"/>
              <a:gd name="connsiteX10" fmla="*/ 26127 w 1931127"/>
              <a:gd name="connsiteY10" fmla="*/ 320040 h 640080"/>
              <a:gd name="connsiteX11" fmla="*/ 346167 w 1931127"/>
              <a:gd name="connsiteY11" fmla="*/ 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31127" h="640080">
                <a:moveTo>
                  <a:pt x="346167" y="0"/>
                </a:moveTo>
                <a:lnTo>
                  <a:pt x="1611087" y="0"/>
                </a:lnTo>
                <a:cubicBezTo>
                  <a:pt x="1787840" y="0"/>
                  <a:pt x="1931127" y="143287"/>
                  <a:pt x="1931127" y="320040"/>
                </a:cubicBezTo>
                <a:cubicBezTo>
                  <a:pt x="1931127" y="496793"/>
                  <a:pt x="1787840" y="640080"/>
                  <a:pt x="1611087" y="640080"/>
                </a:cubicBezTo>
                <a:lnTo>
                  <a:pt x="346167" y="640080"/>
                </a:lnTo>
                <a:cubicBezTo>
                  <a:pt x="279885" y="640080"/>
                  <a:pt x="218309" y="619930"/>
                  <a:pt x="167230" y="585422"/>
                </a:cubicBezTo>
                <a:lnTo>
                  <a:pt x="152517" y="573283"/>
                </a:lnTo>
                <a:lnTo>
                  <a:pt x="0" y="622245"/>
                </a:lnTo>
                <a:lnTo>
                  <a:pt x="54889" y="451267"/>
                </a:lnTo>
                <a:lnTo>
                  <a:pt x="51278" y="444614"/>
                </a:lnTo>
                <a:cubicBezTo>
                  <a:pt x="35083" y="406325"/>
                  <a:pt x="26127" y="364228"/>
                  <a:pt x="26127" y="320040"/>
                </a:cubicBezTo>
                <a:cubicBezTo>
                  <a:pt x="26127" y="143287"/>
                  <a:pt x="169414" y="0"/>
                  <a:pt x="34616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 name="任意多边形: 形状 4"/>
          <p:cNvSpPr/>
          <p:nvPr>
            <p:custDataLst>
              <p:tags r:id="rId2"/>
            </p:custDataLst>
          </p:nvPr>
        </p:nvSpPr>
        <p:spPr>
          <a:xfrm>
            <a:off x="3791262" y="3256063"/>
            <a:ext cx="2047764" cy="640080"/>
          </a:xfrm>
          <a:custGeom>
            <a:avLst/>
            <a:gdLst>
              <a:gd name="connsiteX0" fmla="*/ 462804 w 2047764"/>
              <a:gd name="connsiteY0" fmla="*/ 0 h 640080"/>
              <a:gd name="connsiteX1" fmla="*/ 1727724 w 2047764"/>
              <a:gd name="connsiteY1" fmla="*/ 0 h 640080"/>
              <a:gd name="connsiteX2" fmla="*/ 2047764 w 2047764"/>
              <a:gd name="connsiteY2" fmla="*/ 320040 h 640080"/>
              <a:gd name="connsiteX3" fmla="*/ 1727724 w 2047764"/>
              <a:gd name="connsiteY3" fmla="*/ 640080 h 640080"/>
              <a:gd name="connsiteX4" fmla="*/ 462804 w 2047764"/>
              <a:gd name="connsiteY4" fmla="*/ 640080 h 640080"/>
              <a:gd name="connsiteX5" fmla="*/ 167915 w 2047764"/>
              <a:gd name="connsiteY5" fmla="*/ 444614 h 640080"/>
              <a:gd name="connsiteX6" fmla="*/ 160011 w 2047764"/>
              <a:gd name="connsiteY6" fmla="*/ 405465 h 640080"/>
              <a:gd name="connsiteX7" fmla="*/ 0 w 2047764"/>
              <a:gd name="connsiteY7" fmla="*/ 323223 h 640080"/>
              <a:gd name="connsiteX8" fmla="*/ 158577 w 2047764"/>
              <a:gd name="connsiteY8" fmla="*/ 241719 h 640080"/>
              <a:gd name="connsiteX9" fmla="*/ 167915 w 2047764"/>
              <a:gd name="connsiteY9" fmla="*/ 195466 h 640080"/>
              <a:gd name="connsiteX10" fmla="*/ 462804 w 2047764"/>
              <a:gd name="connsiteY10" fmla="*/ 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7764" h="640080">
                <a:moveTo>
                  <a:pt x="462804" y="0"/>
                </a:moveTo>
                <a:lnTo>
                  <a:pt x="1727724" y="0"/>
                </a:lnTo>
                <a:cubicBezTo>
                  <a:pt x="1904477" y="0"/>
                  <a:pt x="2047764" y="143287"/>
                  <a:pt x="2047764" y="320040"/>
                </a:cubicBezTo>
                <a:cubicBezTo>
                  <a:pt x="2047764" y="496793"/>
                  <a:pt x="1904477" y="640080"/>
                  <a:pt x="1727724" y="640080"/>
                </a:cubicBezTo>
                <a:lnTo>
                  <a:pt x="462804" y="640080"/>
                </a:lnTo>
                <a:cubicBezTo>
                  <a:pt x="330240" y="640080"/>
                  <a:pt x="216499" y="559481"/>
                  <a:pt x="167915" y="444614"/>
                </a:cubicBezTo>
                <a:lnTo>
                  <a:pt x="160011" y="405465"/>
                </a:lnTo>
                <a:lnTo>
                  <a:pt x="0" y="323223"/>
                </a:lnTo>
                <a:lnTo>
                  <a:pt x="158577" y="241719"/>
                </a:lnTo>
                <a:lnTo>
                  <a:pt x="167915" y="195466"/>
                </a:lnTo>
                <a:cubicBezTo>
                  <a:pt x="216499" y="80599"/>
                  <a:pt x="330240" y="0"/>
                  <a:pt x="46280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圆角 5"/>
          <p:cNvSpPr/>
          <p:nvPr>
            <p:custDataLst>
              <p:tags r:id="rId3"/>
            </p:custDataLst>
          </p:nvPr>
        </p:nvSpPr>
        <p:spPr>
          <a:xfrm>
            <a:off x="5767272" y="2431004"/>
            <a:ext cx="127476" cy="39687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p:cNvSpPr/>
          <p:nvPr>
            <p:custDataLst>
              <p:tags r:id="rId4"/>
            </p:custDataLst>
          </p:nvPr>
        </p:nvSpPr>
        <p:spPr>
          <a:xfrm>
            <a:off x="6201612" y="3370045"/>
            <a:ext cx="127476" cy="3968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custDataLst>
              <p:tags r:id="rId5"/>
            </p:custDataLst>
          </p:nvPr>
        </p:nvSpPr>
        <p:spPr>
          <a:xfrm>
            <a:off x="6201612" y="4322545"/>
            <a:ext cx="127476" cy="396875"/>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custDataLst>
              <p:tags r:id="rId6"/>
            </p:custDataLst>
          </p:nvPr>
        </p:nvSpPr>
        <p:spPr>
          <a:xfrm>
            <a:off x="5775288" y="5274790"/>
            <a:ext cx="127476" cy="39687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7"/>
            </p:custDataLst>
          </p:nvPr>
        </p:nvSpPr>
        <p:spPr>
          <a:xfrm>
            <a:off x="3783246" y="4194588"/>
            <a:ext cx="2047764" cy="640080"/>
          </a:xfrm>
          <a:custGeom>
            <a:avLst/>
            <a:gdLst>
              <a:gd name="connsiteX0" fmla="*/ 462804 w 2047764"/>
              <a:gd name="connsiteY0" fmla="*/ 0 h 640080"/>
              <a:gd name="connsiteX1" fmla="*/ 1727724 w 2047764"/>
              <a:gd name="connsiteY1" fmla="*/ 0 h 640080"/>
              <a:gd name="connsiteX2" fmla="*/ 2047764 w 2047764"/>
              <a:gd name="connsiteY2" fmla="*/ 320040 h 640080"/>
              <a:gd name="connsiteX3" fmla="*/ 1727724 w 2047764"/>
              <a:gd name="connsiteY3" fmla="*/ 640080 h 640080"/>
              <a:gd name="connsiteX4" fmla="*/ 462804 w 2047764"/>
              <a:gd name="connsiteY4" fmla="*/ 640080 h 640080"/>
              <a:gd name="connsiteX5" fmla="*/ 167915 w 2047764"/>
              <a:gd name="connsiteY5" fmla="*/ 444614 h 640080"/>
              <a:gd name="connsiteX6" fmla="*/ 160011 w 2047764"/>
              <a:gd name="connsiteY6" fmla="*/ 405465 h 640080"/>
              <a:gd name="connsiteX7" fmla="*/ 0 w 2047764"/>
              <a:gd name="connsiteY7" fmla="*/ 323223 h 640080"/>
              <a:gd name="connsiteX8" fmla="*/ 158577 w 2047764"/>
              <a:gd name="connsiteY8" fmla="*/ 241719 h 640080"/>
              <a:gd name="connsiteX9" fmla="*/ 167915 w 2047764"/>
              <a:gd name="connsiteY9" fmla="*/ 195466 h 640080"/>
              <a:gd name="connsiteX10" fmla="*/ 462804 w 2047764"/>
              <a:gd name="connsiteY10" fmla="*/ 0 h 64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7764" h="640080">
                <a:moveTo>
                  <a:pt x="462804" y="0"/>
                </a:moveTo>
                <a:lnTo>
                  <a:pt x="1727724" y="0"/>
                </a:lnTo>
                <a:cubicBezTo>
                  <a:pt x="1904477" y="0"/>
                  <a:pt x="2047764" y="143287"/>
                  <a:pt x="2047764" y="320040"/>
                </a:cubicBezTo>
                <a:cubicBezTo>
                  <a:pt x="2047764" y="496793"/>
                  <a:pt x="1904477" y="640080"/>
                  <a:pt x="1727724" y="640080"/>
                </a:cubicBezTo>
                <a:lnTo>
                  <a:pt x="462804" y="640080"/>
                </a:lnTo>
                <a:cubicBezTo>
                  <a:pt x="330240" y="640080"/>
                  <a:pt x="216499" y="559481"/>
                  <a:pt x="167915" y="444614"/>
                </a:cubicBezTo>
                <a:lnTo>
                  <a:pt x="160011" y="405465"/>
                </a:lnTo>
                <a:lnTo>
                  <a:pt x="0" y="323223"/>
                </a:lnTo>
                <a:lnTo>
                  <a:pt x="158577" y="241719"/>
                </a:lnTo>
                <a:lnTo>
                  <a:pt x="167915" y="195466"/>
                </a:lnTo>
                <a:cubicBezTo>
                  <a:pt x="216499" y="80599"/>
                  <a:pt x="330240" y="0"/>
                  <a:pt x="462804"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Freeform 68"/>
          <p:cNvSpPr/>
          <p:nvPr>
            <p:custDataLst>
              <p:tags r:id="rId8"/>
            </p:custDataLst>
          </p:nvPr>
        </p:nvSpPr>
        <p:spPr>
          <a:xfrm>
            <a:off x="3476098" y="5153186"/>
            <a:ext cx="1931127" cy="640081"/>
          </a:xfrm>
          <a:custGeom>
            <a:avLst/>
            <a:gdLst>
              <a:gd name="connsiteX0" fmla="*/ 1611086 w 1931127"/>
              <a:gd name="connsiteY0" fmla="*/ 0 h 640081"/>
              <a:gd name="connsiteX1" fmla="*/ 1931127 w 1931127"/>
              <a:gd name="connsiteY1" fmla="*/ 320042 h 640081"/>
              <a:gd name="connsiteX2" fmla="*/ 1611088 w 1931127"/>
              <a:gd name="connsiteY2" fmla="*/ 640081 h 640081"/>
              <a:gd name="connsiteX3" fmla="*/ 346167 w 1931127"/>
              <a:gd name="connsiteY3" fmla="*/ 640081 h 640081"/>
              <a:gd name="connsiteX4" fmla="*/ 26127 w 1931127"/>
              <a:gd name="connsiteY4" fmla="*/ 320041 h 640081"/>
              <a:gd name="connsiteX5" fmla="*/ 51277 w 1931127"/>
              <a:gd name="connsiteY5" fmla="*/ 195468 h 640081"/>
              <a:gd name="connsiteX6" fmla="*/ 54890 w 1931127"/>
              <a:gd name="connsiteY6" fmla="*/ 188814 h 640081"/>
              <a:gd name="connsiteX7" fmla="*/ 0 w 1931127"/>
              <a:gd name="connsiteY7" fmla="*/ 17836 h 640081"/>
              <a:gd name="connsiteX8" fmla="*/ 152515 w 1931127"/>
              <a:gd name="connsiteY8" fmla="*/ 66800 h 640081"/>
              <a:gd name="connsiteX9" fmla="*/ 167232 w 1931127"/>
              <a:gd name="connsiteY9" fmla="*/ 54659 h 640081"/>
              <a:gd name="connsiteX10" fmla="*/ 346167 w 1931127"/>
              <a:gd name="connsiteY10" fmla="*/ 3 h 64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1127" h="640081">
                <a:moveTo>
                  <a:pt x="1611086" y="0"/>
                </a:moveTo>
                <a:cubicBezTo>
                  <a:pt x="1787840" y="1"/>
                  <a:pt x="1931127" y="143288"/>
                  <a:pt x="1931127" y="320042"/>
                </a:cubicBezTo>
                <a:cubicBezTo>
                  <a:pt x="1931127" y="496794"/>
                  <a:pt x="1787839" y="640081"/>
                  <a:pt x="1611088" y="640081"/>
                </a:cubicBezTo>
                <a:lnTo>
                  <a:pt x="346167" y="640081"/>
                </a:lnTo>
                <a:cubicBezTo>
                  <a:pt x="169414" y="640081"/>
                  <a:pt x="26127" y="496795"/>
                  <a:pt x="26127" y="320041"/>
                </a:cubicBezTo>
                <a:cubicBezTo>
                  <a:pt x="26127" y="275853"/>
                  <a:pt x="35082" y="233758"/>
                  <a:pt x="51277" y="195468"/>
                </a:cubicBezTo>
                <a:lnTo>
                  <a:pt x="54890" y="188814"/>
                </a:lnTo>
                <a:lnTo>
                  <a:pt x="0" y="17836"/>
                </a:lnTo>
                <a:lnTo>
                  <a:pt x="152515" y="66800"/>
                </a:lnTo>
                <a:lnTo>
                  <a:pt x="167232" y="54659"/>
                </a:lnTo>
                <a:cubicBezTo>
                  <a:pt x="218308" y="20152"/>
                  <a:pt x="279885" y="1"/>
                  <a:pt x="346167" y="3"/>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custDataLst>
              <p:tags r:id="rId9"/>
            </p:custDataLst>
          </p:nvPr>
        </p:nvSpPr>
        <p:spPr>
          <a:xfrm>
            <a:off x="1620086" y="3095532"/>
            <a:ext cx="1927860" cy="1927860"/>
          </a:xfrm>
          <a:prstGeom prst="ellipse">
            <a:avLst/>
          </a:prstGeom>
          <a:noFill/>
          <a:ln w="28575">
            <a:solidFill>
              <a:schemeClr val="tx1">
                <a:alpha val="3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10"/>
            </p:custDataLst>
          </p:nvPr>
        </p:nvSpPr>
        <p:spPr>
          <a:xfrm>
            <a:off x="3049470" y="3170461"/>
            <a:ext cx="117475" cy="1174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custDataLst>
              <p:tags r:id="rId11"/>
            </p:custDataLst>
          </p:nvPr>
        </p:nvSpPr>
        <p:spPr>
          <a:xfrm>
            <a:off x="3427295" y="3611786"/>
            <a:ext cx="117475" cy="1174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custDataLst>
              <p:tags r:id="rId12"/>
            </p:custDataLst>
          </p:nvPr>
        </p:nvSpPr>
        <p:spPr>
          <a:xfrm>
            <a:off x="3427295" y="4386486"/>
            <a:ext cx="117475" cy="1174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custDataLst>
              <p:tags r:id="rId13"/>
            </p:custDataLst>
          </p:nvPr>
        </p:nvSpPr>
        <p:spPr>
          <a:xfrm>
            <a:off x="3052644" y="4811936"/>
            <a:ext cx="117475" cy="1174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1"/>
          <p:cNvSpPr txBox="1"/>
          <p:nvPr>
            <p:custDataLst>
              <p:tags r:id="rId14"/>
            </p:custDataLst>
          </p:nvPr>
        </p:nvSpPr>
        <p:spPr>
          <a:xfrm flipH="1">
            <a:off x="6254794" y="2152897"/>
            <a:ext cx="3919325" cy="917235"/>
          </a:xfrm>
          <a:prstGeom prst="rect">
            <a:avLst/>
          </a:prstGeom>
          <a:noFill/>
        </p:spPr>
        <p:txBody>
          <a:bodyPr wrap="square" rtlCol="0" anchor="ctr">
            <a:normAutofit fontScale="70000"/>
          </a:bodyPr>
          <a:lstStyle/>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大同市现有两所高等院校。山西大同大学为省属综合性大学，包含经济、法学、教育学、文学、历史学、农学、理学、工学、医学、管理学、艺术学等11个学科，中文、化学、工程三个学科拥有硕士学位授予权</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29" name="Rectangle 29"/>
          <p:cNvSpPr/>
          <p:nvPr>
            <p:custDataLst>
              <p:tags r:id="rId15"/>
            </p:custDataLst>
          </p:nvPr>
        </p:nvSpPr>
        <p:spPr>
          <a:xfrm flipH="1">
            <a:off x="3745146" y="2384167"/>
            <a:ext cx="1474662" cy="456412"/>
          </a:xfrm>
          <a:prstGeom prst="rect">
            <a:avLst/>
          </a:prstGeom>
        </p:spPr>
        <p:txBody>
          <a:bodyPr wrap="square" anchor="ctr">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40000"/>
              </a:lnSpc>
              <a:spcBef>
                <a:spcPts val="0"/>
              </a:spcBef>
              <a:spcAft>
                <a:spcPts val="0"/>
              </a:spcAft>
              <a:buClrTx/>
              <a:buSzTx/>
              <a:buFontTx/>
            </a:pPr>
            <a:r>
              <a:rPr lang="zh-CN" altLang="en-US" sz="2000" b="1" spc="300" dirty="0">
                <a:solidFill>
                  <a:schemeClr val="bg1"/>
                </a:solidFill>
                <a:uFillTx/>
                <a:latin typeface="Arial" panose="020B0604020202020204" pitchFamily="34" charset="0"/>
                <a:ea typeface="微软雅黑" panose="020B0503020204020204" charset="-122"/>
                <a:sym typeface="+mn-ea"/>
              </a:rPr>
              <a:t>教育</a:t>
            </a:r>
            <a:endParaRPr lang="zh-CN" altLang="en-US" sz="2000" b="1" spc="300" dirty="0">
              <a:solidFill>
                <a:schemeClr val="bg1"/>
              </a:solidFill>
              <a:uFillTx/>
              <a:latin typeface="Arial" panose="020B0604020202020204" pitchFamily="34" charset="0"/>
              <a:ea typeface="微软雅黑" panose="020B0503020204020204" charset="-122"/>
              <a:sym typeface="+mn-ea"/>
            </a:endParaRPr>
          </a:p>
        </p:txBody>
      </p:sp>
      <p:sp>
        <p:nvSpPr>
          <p:cNvPr id="32" name="TextBox 21"/>
          <p:cNvSpPr txBox="1"/>
          <p:nvPr>
            <p:custDataLst>
              <p:tags r:id="rId16"/>
            </p:custDataLst>
          </p:nvPr>
        </p:nvSpPr>
        <p:spPr>
          <a:xfrm flipH="1">
            <a:off x="6254794" y="5018929"/>
            <a:ext cx="3919325" cy="917235"/>
          </a:xfrm>
          <a:prstGeom prst="rect">
            <a:avLst/>
          </a:prstGeom>
          <a:noFill/>
        </p:spPr>
        <p:txBody>
          <a:bodyPr wrap="square" rtlCol="0" anchor="ctr">
            <a:normAutofit/>
          </a:bodyPr>
          <a:lstStyle/>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《中国市长》、《任逍遥》、《莫斯科离大同不远》、</a:t>
            </a: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sym typeface="+mn-ea"/>
              </a:rPr>
              <a:t>《江湖儿女》</a:t>
            </a: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a:t>
            </a: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sym typeface="+mn-ea"/>
              </a:rPr>
              <a:t>《塞外有家》</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33" name="Rectangle 29"/>
          <p:cNvSpPr/>
          <p:nvPr>
            <p:custDataLst>
              <p:tags r:id="rId17"/>
            </p:custDataLst>
          </p:nvPr>
        </p:nvSpPr>
        <p:spPr>
          <a:xfrm flipH="1">
            <a:off x="3745146" y="5250199"/>
            <a:ext cx="1474662" cy="456412"/>
          </a:xfrm>
          <a:prstGeom prst="rect">
            <a:avLst/>
          </a:prstGeom>
        </p:spPr>
        <p:txBody>
          <a:bodyPr wrap="square" anchor="ctr">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spcBef>
                <a:spcPts val="0"/>
              </a:spcBef>
              <a:spcAft>
                <a:spcPts val="0"/>
              </a:spcAft>
            </a:pPr>
            <a:r>
              <a:rPr lang="zh-CN" altLang="en-US" sz="2000" b="1" spc="300" dirty="0">
                <a:solidFill>
                  <a:schemeClr val="bg1"/>
                </a:solidFill>
                <a:uFillTx/>
                <a:latin typeface="Arial" panose="020B0604020202020204" pitchFamily="34" charset="0"/>
                <a:ea typeface="微软雅黑" panose="020B0503020204020204" charset="-122"/>
              </a:rPr>
              <a:t>影视</a:t>
            </a:r>
            <a:endParaRPr lang="zh-CN" altLang="en-US" sz="2000" b="1" spc="300" dirty="0">
              <a:solidFill>
                <a:schemeClr val="bg1"/>
              </a:solidFill>
              <a:uFillTx/>
              <a:latin typeface="Arial" panose="020B0604020202020204" pitchFamily="34" charset="0"/>
              <a:ea typeface="微软雅黑" panose="020B0503020204020204" charset="-122"/>
            </a:endParaRPr>
          </a:p>
        </p:txBody>
      </p:sp>
      <p:sp>
        <p:nvSpPr>
          <p:cNvPr id="35" name="TextBox 21"/>
          <p:cNvSpPr txBox="1"/>
          <p:nvPr>
            <p:custDataLst>
              <p:tags r:id="rId18"/>
            </p:custDataLst>
          </p:nvPr>
        </p:nvSpPr>
        <p:spPr>
          <a:xfrm flipH="1">
            <a:off x="6652589" y="3104680"/>
            <a:ext cx="3919325" cy="917235"/>
          </a:xfrm>
          <a:prstGeom prst="rect">
            <a:avLst/>
          </a:prstGeom>
          <a:noFill/>
        </p:spPr>
        <p:txBody>
          <a:bodyPr wrap="square" rtlCol="0" anchor="ctr">
            <a:normAutofit fontScale="70000"/>
          </a:bodyPr>
          <a:lstStyle/>
          <a:p>
            <a:pPr>
              <a:lnSpc>
                <a:spcPct val="130000"/>
              </a:lnSpc>
            </a:pPr>
            <a:r>
              <a:rPr lang="zh-CN" altLang="en-US" sz="1400" b="1" spc="150" dirty="0">
                <a:solidFill>
                  <a:schemeClr val="tx1">
                    <a:lumMod val="75000"/>
                    <a:lumOff val="25000"/>
                  </a:schemeClr>
                </a:solidFill>
                <a:uFillTx/>
                <a:latin typeface="Arial" panose="020B0604020202020204" pitchFamily="34" charset="0"/>
                <a:ea typeface="微软雅黑" panose="020B0503020204020204" charset="-122"/>
              </a:rPr>
              <a:t>地方名吃</a:t>
            </a: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：大同刀削面、羊杂、油炸糕、大同铜火锅、凤临阁烧麦、莜面、广灵豆腐干、浑源凉粉、阳高杏脯等食</a:t>
            </a:r>
            <a:r>
              <a:rPr lang="zh-CN" altLang="en-US" sz="1400" b="1" spc="150" dirty="0">
                <a:solidFill>
                  <a:schemeClr val="tx1">
                    <a:lumMod val="75000"/>
                    <a:lumOff val="25000"/>
                  </a:schemeClr>
                </a:solidFill>
                <a:uFillTx/>
                <a:latin typeface="Arial" panose="020B0604020202020204" pitchFamily="34" charset="0"/>
                <a:ea typeface="微软雅黑" panose="020B0503020204020204" charset="-122"/>
              </a:rPr>
              <a:t>材药材</a:t>
            </a: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：大同黄花、恒山黄芪等</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a:p>
            <a:pPr>
              <a:lnSpc>
                <a:spcPct val="130000"/>
              </a:lnSpc>
            </a:pPr>
            <a:r>
              <a:rPr lang="zh-CN" altLang="en-US" sz="1400" b="1" spc="150" dirty="0">
                <a:solidFill>
                  <a:schemeClr val="tx1">
                    <a:lumMod val="75000"/>
                    <a:lumOff val="25000"/>
                  </a:schemeClr>
                </a:solidFill>
                <a:uFillTx/>
                <a:latin typeface="Arial" panose="020B0604020202020204" pitchFamily="34" charset="0"/>
                <a:ea typeface="微软雅黑" panose="020B0503020204020204" charset="-122"/>
              </a:rPr>
              <a:t>工艺品</a:t>
            </a: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：大同煤雕、云冈绢人等</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36" name="Rectangle 29"/>
          <p:cNvSpPr/>
          <p:nvPr>
            <p:custDataLst>
              <p:tags r:id="rId19"/>
            </p:custDataLst>
          </p:nvPr>
        </p:nvSpPr>
        <p:spPr>
          <a:xfrm flipH="1">
            <a:off x="4142941" y="3335950"/>
            <a:ext cx="1474662" cy="456412"/>
          </a:xfrm>
          <a:prstGeom prst="rect">
            <a:avLst/>
          </a:prstGeom>
        </p:spPr>
        <p:txBody>
          <a:bodyPr wrap="square" anchor="ctr">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40000"/>
              </a:lnSpc>
              <a:spcBef>
                <a:spcPts val="0"/>
              </a:spcBef>
              <a:spcAft>
                <a:spcPts val="0"/>
              </a:spcAft>
              <a:buClrTx/>
              <a:buSzTx/>
              <a:buFontTx/>
            </a:pPr>
            <a:r>
              <a:rPr lang="zh-CN" altLang="en-US" sz="2000" b="1" spc="300" dirty="0">
                <a:solidFill>
                  <a:schemeClr val="bg1"/>
                </a:solidFill>
                <a:uFillTx/>
                <a:latin typeface="Arial" panose="020B0604020202020204" pitchFamily="34" charset="0"/>
                <a:ea typeface="微软雅黑" panose="020B0503020204020204" charset="-122"/>
                <a:sym typeface="+mn-ea"/>
              </a:rPr>
              <a:t>地方特产</a:t>
            </a:r>
            <a:endParaRPr lang="zh-CN" altLang="en-US" sz="2000" b="1" spc="300" dirty="0">
              <a:solidFill>
                <a:schemeClr val="bg1"/>
              </a:solidFill>
              <a:uFillTx/>
              <a:latin typeface="Arial" panose="020B0604020202020204" pitchFamily="34" charset="0"/>
              <a:ea typeface="微软雅黑" panose="020B0503020204020204" charset="-122"/>
              <a:sym typeface="+mn-ea"/>
            </a:endParaRPr>
          </a:p>
        </p:txBody>
      </p:sp>
      <p:sp>
        <p:nvSpPr>
          <p:cNvPr id="38" name="TextBox 21"/>
          <p:cNvSpPr txBox="1"/>
          <p:nvPr>
            <p:custDataLst>
              <p:tags r:id="rId20"/>
            </p:custDataLst>
          </p:nvPr>
        </p:nvSpPr>
        <p:spPr>
          <a:xfrm flipH="1">
            <a:off x="6652589" y="4056775"/>
            <a:ext cx="3919325" cy="917235"/>
          </a:xfrm>
          <a:prstGeom prst="rect">
            <a:avLst/>
          </a:prstGeom>
          <a:noFill/>
        </p:spPr>
        <p:txBody>
          <a:bodyPr wrap="square" rtlCol="0" anchor="ctr">
            <a:normAutofit fontScale="90000"/>
          </a:bodyPr>
          <a:lstStyle/>
          <a:p>
            <a:pPr>
              <a:lnSpc>
                <a:spcPct val="130000"/>
              </a:lnSpc>
            </a:pPr>
            <a:r>
              <a:rPr lang="zh-CN" altLang="en-US" sz="1400" spc="150" dirty="0">
                <a:solidFill>
                  <a:schemeClr val="tx1">
                    <a:lumMod val="75000"/>
                    <a:lumOff val="25000"/>
                  </a:schemeClr>
                </a:solidFill>
                <a:uFillTx/>
                <a:latin typeface="Arial" panose="020B0604020202020204" pitchFamily="34" charset="0"/>
                <a:ea typeface="微软雅黑" panose="020B0503020204020204" charset="-122"/>
              </a:rPr>
              <a:t>数来宝是大同方言表演的曲艺形式，类似于相声。此外还有晋剧、二人台、北路梆子、耍孩儿、罗罗腔、道情等也是知名艺术形式。</a:t>
            </a:r>
            <a:endParaRPr lang="zh-CN" altLang="en-US" sz="1400" spc="15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39" name="Rectangle 29"/>
          <p:cNvSpPr/>
          <p:nvPr>
            <p:custDataLst>
              <p:tags r:id="rId21"/>
            </p:custDataLst>
          </p:nvPr>
        </p:nvSpPr>
        <p:spPr>
          <a:xfrm flipH="1">
            <a:off x="4142941" y="4288045"/>
            <a:ext cx="1474662" cy="456412"/>
          </a:xfrm>
          <a:prstGeom prst="rect">
            <a:avLst/>
          </a:prstGeom>
        </p:spPr>
        <p:txBody>
          <a:bodyPr wrap="square" anchor="ctr">
            <a:normAutofit fontScale="87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40000"/>
              </a:lnSpc>
              <a:spcBef>
                <a:spcPts val="0"/>
              </a:spcBef>
              <a:spcAft>
                <a:spcPts val="0"/>
              </a:spcAft>
              <a:buClrTx/>
              <a:buSzTx/>
              <a:buFontTx/>
            </a:pPr>
            <a:r>
              <a:rPr lang="zh-CN" altLang="en-US" sz="2000" b="1" spc="300" dirty="0">
                <a:solidFill>
                  <a:schemeClr val="bg1"/>
                </a:solidFill>
                <a:uFillTx/>
                <a:latin typeface="Arial" panose="020B0604020202020204" pitchFamily="34" charset="0"/>
                <a:ea typeface="微软雅黑" panose="020B0503020204020204" charset="-122"/>
                <a:sym typeface="+mn-ea"/>
              </a:rPr>
              <a:t>戏剧曲艺</a:t>
            </a:r>
            <a:endParaRPr lang="zh-CN" altLang="en-US" sz="2000" b="1" spc="300" dirty="0">
              <a:solidFill>
                <a:schemeClr val="bg1"/>
              </a:solidFill>
              <a:uFillTx/>
              <a:latin typeface="Arial" panose="020B0604020202020204" pitchFamily="34" charset="0"/>
              <a:ea typeface="微软雅黑" panose="020B0503020204020204" charset="-122"/>
              <a:sym typeface="+mn-ea"/>
            </a:endParaRPr>
          </a:p>
        </p:txBody>
      </p:sp>
      <p:sp>
        <p:nvSpPr>
          <p:cNvPr id="42" name="标题1"/>
          <p:cNvSpPr txBox="1"/>
          <p:nvPr>
            <p:custDataLst>
              <p:tags r:id="rId22"/>
            </p:custDataLst>
          </p:nvPr>
        </p:nvSpPr>
        <p:spPr>
          <a:xfrm>
            <a:off x="2199005" y="391160"/>
            <a:ext cx="7794625" cy="824865"/>
          </a:xfrm>
          <a:prstGeom prst="rect">
            <a:avLst/>
          </a:prstGeom>
        </p:spPr>
        <p:txBody>
          <a:bodyPr anchor="ctr">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pPr>
            <a:r>
              <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大同</a:t>
            </a:r>
            <a:r>
              <a:rPr lang="en-US" altLang="zh-CN"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_</a:t>
            </a:r>
            <a:r>
              <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rPr>
              <a:t>文化</a:t>
            </a:r>
            <a:endParaRPr lang="zh-CN" altLang="en-US" sz="4000" b="1" spc="300" dirty="0">
              <a:solidFill>
                <a:schemeClr val="tx1">
                  <a:lumMod val="75000"/>
                  <a:lumOff val="25000"/>
                </a:schemeClr>
              </a:solidFill>
              <a:latin typeface="Arial" panose="020B0604020202020204" pitchFamily="34" charset="0"/>
              <a:ea typeface="微软雅黑" panose="020B0503020204020204" charset="-122"/>
              <a:cs typeface="Poppins SemiBold" panose="02000000000000000000" pitchFamily="2" charset="0"/>
              <a:sym typeface="Arial" panose="020B0604020202020204" pitchFamily="34" charset="0"/>
            </a:endParaRPr>
          </a:p>
        </p:txBody>
      </p:sp>
      <p:sp>
        <p:nvSpPr>
          <p:cNvPr id="43" name="文本框 60"/>
          <p:cNvSpPr txBox="1"/>
          <p:nvPr>
            <p:custDataLst>
              <p:tags r:id="rId23"/>
            </p:custDataLst>
          </p:nvPr>
        </p:nvSpPr>
        <p:spPr>
          <a:xfrm>
            <a:off x="2225040" y="1223010"/>
            <a:ext cx="7741920" cy="407670"/>
          </a:xfrm>
          <a:prstGeom prst="rect">
            <a:avLst/>
          </a:prstGeom>
          <a:noFill/>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600" spc="150" dirty="0">
                <a:solidFill>
                  <a:schemeClr val="tx1">
                    <a:lumMod val="50000"/>
                    <a:lumOff val="50000"/>
                  </a:schemeClr>
                </a:solidFill>
                <a:latin typeface="Arial" panose="020B0604020202020204" pitchFamily="34" charset="0"/>
                <a:ea typeface="微软雅黑" panose="020B0503020204020204" charset="-122"/>
                <a:sym typeface="+mn-ea"/>
              </a:rPr>
              <a:t>包含图教育、地方特产、戏剧曲艺、影视</a:t>
            </a:r>
            <a:endParaRPr lang="zh-CN" altLang="en-US" sz="1600" spc="150" dirty="0">
              <a:solidFill>
                <a:schemeClr val="tx1">
                  <a:lumMod val="50000"/>
                  <a:lumOff val="50000"/>
                </a:schemeClr>
              </a:solidFill>
              <a:latin typeface="Arial" panose="020B0604020202020204" pitchFamily="34" charset="0"/>
              <a:ea typeface="微软雅黑" panose="020B0503020204020204" charset="-122"/>
              <a:sym typeface="+mn-ea"/>
            </a:endParaRPr>
          </a:p>
        </p:txBody>
      </p:sp>
      <p:sp>
        <p:nvSpPr>
          <p:cNvPr id="44" name="Shape"/>
          <p:cNvSpPr/>
          <p:nvPr>
            <p:custDataLst>
              <p:tags r:id="rId24"/>
            </p:custDataLst>
          </p:nvPr>
        </p:nvSpPr>
        <p:spPr>
          <a:xfrm>
            <a:off x="2262126" y="3761991"/>
            <a:ext cx="643781" cy="594942"/>
          </a:xfrm>
          <a:custGeom>
            <a:avLst/>
            <a:gdLst/>
            <a:ahLst/>
            <a:cxnLst>
              <a:cxn ang="0">
                <a:pos x="wd2" y="hd2"/>
              </a:cxn>
              <a:cxn ang="5400000">
                <a:pos x="wd2" y="hd2"/>
              </a:cxn>
              <a:cxn ang="10800000">
                <a:pos x="wd2" y="hd2"/>
              </a:cxn>
              <a:cxn ang="16200000">
                <a:pos x="wd2" y="hd2"/>
              </a:cxn>
            </a:cxnLst>
            <a:rect l="0" t="0" r="r" b="b"/>
            <a:pathLst>
              <a:path w="21600" h="21600" extrusionOk="0">
                <a:moveTo>
                  <a:pt x="21600" y="6968"/>
                </a:moveTo>
                <a:cubicBezTo>
                  <a:pt x="21600" y="9406"/>
                  <a:pt x="18699" y="12542"/>
                  <a:pt x="14830" y="12542"/>
                </a:cubicBezTo>
                <a:cubicBezTo>
                  <a:pt x="14185" y="13239"/>
                  <a:pt x="13540" y="13935"/>
                  <a:pt x="13540" y="13935"/>
                </a:cubicBezTo>
                <a:cubicBezTo>
                  <a:pt x="12896" y="14632"/>
                  <a:pt x="12573" y="15329"/>
                  <a:pt x="12573" y="16374"/>
                </a:cubicBezTo>
                <a:cubicBezTo>
                  <a:pt x="12573" y="17071"/>
                  <a:pt x="12896" y="18116"/>
                  <a:pt x="14185" y="18116"/>
                </a:cubicBezTo>
                <a:cubicBezTo>
                  <a:pt x="15475" y="18116"/>
                  <a:pt x="16764" y="18813"/>
                  <a:pt x="16764" y="20206"/>
                </a:cubicBezTo>
                <a:cubicBezTo>
                  <a:pt x="16764" y="21252"/>
                  <a:pt x="16764" y="21252"/>
                  <a:pt x="16764" y="21252"/>
                </a:cubicBezTo>
                <a:cubicBezTo>
                  <a:pt x="16764" y="21600"/>
                  <a:pt x="16442" y="21600"/>
                  <a:pt x="16442" y="21600"/>
                </a:cubicBezTo>
                <a:cubicBezTo>
                  <a:pt x="5481" y="21600"/>
                  <a:pt x="5481" y="21600"/>
                  <a:pt x="5481" y="21600"/>
                </a:cubicBezTo>
                <a:cubicBezTo>
                  <a:pt x="5158" y="21600"/>
                  <a:pt x="5158" y="21600"/>
                  <a:pt x="5158" y="21252"/>
                </a:cubicBezTo>
                <a:cubicBezTo>
                  <a:pt x="5158" y="20206"/>
                  <a:pt x="5158" y="20206"/>
                  <a:pt x="5158" y="20206"/>
                </a:cubicBezTo>
                <a:cubicBezTo>
                  <a:pt x="5158" y="18813"/>
                  <a:pt x="6448" y="18116"/>
                  <a:pt x="7737" y="18116"/>
                </a:cubicBezTo>
                <a:cubicBezTo>
                  <a:pt x="8704" y="18116"/>
                  <a:pt x="9349" y="17071"/>
                  <a:pt x="9349" y="16374"/>
                </a:cubicBezTo>
                <a:cubicBezTo>
                  <a:pt x="9349" y="15329"/>
                  <a:pt x="9027" y="14632"/>
                  <a:pt x="8382" y="13935"/>
                </a:cubicBezTo>
                <a:cubicBezTo>
                  <a:pt x="8060" y="13935"/>
                  <a:pt x="7737" y="13239"/>
                  <a:pt x="7093" y="12542"/>
                </a:cubicBezTo>
                <a:cubicBezTo>
                  <a:pt x="3224" y="12542"/>
                  <a:pt x="0" y="9406"/>
                  <a:pt x="0" y="6968"/>
                </a:cubicBezTo>
                <a:cubicBezTo>
                  <a:pt x="0" y="5226"/>
                  <a:pt x="0" y="5226"/>
                  <a:pt x="0" y="5226"/>
                </a:cubicBezTo>
                <a:cubicBezTo>
                  <a:pt x="0" y="4181"/>
                  <a:pt x="645" y="3832"/>
                  <a:pt x="1290" y="3832"/>
                </a:cubicBezTo>
                <a:cubicBezTo>
                  <a:pt x="5158" y="3832"/>
                  <a:pt x="5158" y="3832"/>
                  <a:pt x="5158" y="3832"/>
                </a:cubicBezTo>
                <a:cubicBezTo>
                  <a:pt x="5158" y="2439"/>
                  <a:pt x="5158" y="2439"/>
                  <a:pt x="5158" y="2439"/>
                </a:cubicBezTo>
                <a:cubicBezTo>
                  <a:pt x="5158" y="1045"/>
                  <a:pt x="6125" y="0"/>
                  <a:pt x="7093" y="0"/>
                </a:cubicBezTo>
                <a:cubicBezTo>
                  <a:pt x="14507" y="0"/>
                  <a:pt x="14507" y="0"/>
                  <a:pt x="14507" y="0"/>
                </a:cubicBezTo>
                <a:cubicBezTo>
                  <a:pt x="15797" y="0"/>
                  <a:pt x="16764" y="1045"/>
                  <a:pt x="16764" y="2439"/>
                </a:cubicBezTo>
                <a:cubicBezTo>
                  <a:pt x="16764" y="3832"/>
                  <a:pt x="16764" y="3832"/>
                  <a:pt x="16764" y="3832"/>
                </a:cubicBezTo>
                <a:cubicBezTo>
                  <a:pt x="20310" y="3832"/>
                  <a:pt x="20310" y="3832"/>
                  <a:pt x="20310" y="3832"/>
                </a:cubicBezTo>
                <a:cubicBezTo>
                  <a:pt x="21278" y="3832"/>
                  <a:pt x="21600" y="4181"/>
                  <a:pt x="21600" y="5226"/>
                </a:cubicBezTo>
                <a:lnTo>
                  <a:pt x="21600" y="6968"/>
                </a:lnTo>
                <a:close/>
                <a:moveTo>
                  <a:pt x="5158" y="5574"/>
                </a:moveTo>
                <a:cubicBezTo>
                  <a:pt x="1934" y="5574"/>
                  <a:pt x="1934" y="5574"/>
                  <a:pt x="1934" y="5574"/>
                </a:cubicBezTo>
                <a:cubicBezTo>
                  <a:pt x="1934" y="6968"/>
                  <a:pt x="1934" y="6968"/>
                  <a:pt x="1934" y="6968"/>
                </a:cubicBezTo>
                <a:cubicBezTo>
                  <a:pt x="1934" y="8361"/>
                  <a:pt x="3546" y="10103"/>
                  <a:pt x="6125" y="10800"/>
                </a:cubicBezTo>
                <a:cubicBezTo>
                  <a:pt x="5481" y="9406"/>
                  <a:pt x="5158" y="7665"/>
                  <a:pt x="5158" y="5574"/>
                </a:cubicBezTo>
                <a:close/>
                <a:moveTo>
                  <a:pt x="19988" y="5574"/>
                </a:moveTo>
                <a:cubicBezTo>
                  <a:pt x="16764" y="5574"/>
                  <a:pt x="16764" y="5574"/>
                  <a:pt x="16764" y="5574"/>
                </a:cubicBezTo>
                <a:cubicBezTo>
                  <a:pt x="16764" y="7665"/>
                  <a:pt x="16442" y="9406"/>
                  <a:pt x="15797" y="10800"/>
                </a:cubicBezTo>
                <a:cubicBezTo>
                  <a:pt x="18376" y="10103"/>
                  <a:pt x="19988" y="8361"/>
                  <a:pt x="19988" y="6968"/>
                </a:cubicBezTo>
                <a:lnTo>
                  <a:pt x="19988" y="5574"/>
                </a:lnTo>
                <a:close/>
              </a:path>
            </a:pathLst>
          </a:custGeom>
          <a:solidFill>
            <a:schemeClr val="accent2"/>
          </a:solidFill>
          <a:ln w="12700" cap="flat">
            <a:noFill/>
            <a:miter lim="400000"/>
          </a:ln>
          <a:effectLst/>
        </p:spPr>
        <p:txBody>
          <a:bodyPr wrap="square" lIns="91426" tIns="91426" rIns="91426" bIns="91426" numCol="1" anchor="t">
            <a:noAutofit/>
          </a:bodyPr>
          <a:lstStyle/>
          <a:p>
            <a:pPr defTabSz="914400">
              <a:defRPr sz="2400">
                <a:solidFill>
                  <a:srgbClr val="000000"/>
                </a:solidFill>
                <a:latin typeface="Calibri" panose="020F0502020204030204"/>
                <a:ea typeface="Calibri" panose="020F0502020204030204"/>
                <a:cs typeface="Calibri" panose="020F0502020204030204"/>
                <a:sym typeface="Calibri" panose="020F0502020204030204"/>
              </a:defRPr>
            </a:pPr>
            <a:endParaRPr sz="4800"/>
          </a:p>
        </p:txBody>
      </p:sp>
    </p:spTree>
    <p:custDataLst>
      <p:tags r:id="rId25"/>
    </p:custData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557270" y="2350770"/>
            <a:ext cx="5077460" cy="1259205"/>
          </a:xfrm>
        </p:spPr>
        <p:txBody>
          <a:bodyPr>
            <a:normAutofit fontScale="90000"/>
          </a:bodyPr>
          <a:lstStyle/>
          <a:p>
            <a:r>
              <a:rPr lang="zh-CN" altLang="en-US" dirty="0">
                <a:solidFill>
                  <a:schemeClr val="tx1">
                    <a:lumMod val="75000"/>
                    <a:lumOff val="25000"/>
                  </a:schemeClr>
                </a:solidFill>
                <a:sym typeface="+mn-ea"/>
              </a:rPr>
              <a:t>大同</a:t>
            </a:r>
            <a:r>
              <a:rPr lang="en-US" altLang="zh-CN" dirty="0">
                <a:solidFill>
                  <a:schemeClr val="tx1">
                    <a:lumMod val="75000"/>
                    <a:lumOff val="25000"/>
                  </a:schemeClr>
                </a:solidFill>
                <a:sym typeface="+mn-ea"/>
              </a:rPr>
              <a:t>_</a:t>
            </a:r>
            <a:r>
              <a:rPr lang="zh-CN" altLang="en-US" dirty="0">
                <a:solidFill>
                  <a:schemeClr val="tx1">
                    <a:lumMod val="75000"/>
                    <a:lumOff val="25000"/>
                  </a:schemeClr>
                </a:solidFill>
                <a:sym typeface="+mn-ea"/>
              </a:rPr>
              <a:t>旅游名胜</a:t>
            </a:r>
            <a:endParaRPr lang="zh-CN" altLang="en-US" dirty="0">
              <a:solidFill>
                <a:schemeClr val="tx1">
                  <a:lumMod val="75000"/>
                  <a:lumOff val="25000"/>
                </a:schemeClr>
              </a:solidFill>
              <a:sym typeface="+mn-ea"/>
            </a:endParaRPr>
          </a:p>
        </p:txBody>
      </p:sp>
      <p:sp>
        <p:nvSpPr>
          <p:cNvPr id="4" name="文本占位符 3"/>
          <p:cNvSpPr>
            <a:spLocks noGrp="1"/>
          </p:cNvSpPr>
          <p:nvPr>
            <p:ph type="body" idx="1"/>
            <p:custDataLst>
              <p:tags r:id="rId2"/>
            </p:custDataLst>
          </p:nvPr>
        </p:nvSpPr>
        <p:spPr>
          <a:xfrm>
            <a:off x="2765426" y="3609975"/>
            <a:ext cx="6660514" cy="1077985"/>
          </a:xfrm>
        </p:spPr>
        <p:txBody>
          <a:bodyPr/>
          <a:lstStyle/>
          <a:p>
            <a:r>
              <a:rPr lang="zh-CN" altLang="en-US" dirty="0"/>
              <a:t>描述大同的著名景点</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4" name="文本占位符 3"/>
          <p:cNvSpPr>
            <a:spLocks noGrp="1"/>
          </p:cNvSpPr>
          <p:nvPr>
            <p:ph type="body" sz="quarter" idx="13"/>
          </p:nvPr>
        </p:nvSpPr>
        <p:spPr/>
        <p:txBody>
          <a:bodyPr/>
          <a:p>
            <a:endParaRPr lang="zh-CN" altLang="en-US"/>
          </a:p>
        </p:txBody>
      </p:sp>
      <p:sp>
        <p:nvSpPr>
          <p:cNvPr id="5" name="内容占位符 4"/>
          <p:cNvSpPr>
            <a:spLocks noGrp="1"/>
          </p:cNvSpPr>
          <p:nvPr>
            <p:ph sz="quarter" idx="14"/>
          </p:nvPr>
        </p:nvSpPr>
        <p:spPr/>
        <p:txBody>
          <a:bodyPr/>
          <a:p>
            <a:endParaRPr lang="zh-CN" altLang="en-US"/>
          </a:p>
        </p:txBody>
      </p:sp>
      <p:pic>
        <p:nvPicPr>
          <p:cNvPr id="3" name="图片 2"/>
          <p:cNvPicPr>
            <a:picLocks noChangeAspect="1"/>
          </p:cNvPicPr>
          <p:nvPr>
            <p:custDataLst>
              <p:tags r:id="rId1"/>
            </p:custDataLst>
          </p:nvPr>
        </p:nvPicPr>
        <p:blipFill>
          <a:blip r:embed="rId2"/>
          <a:stretch>
            <a:fillRect/>
          </a:stretch>
        </p:blipFill>
        <p:spPr>
          <a:xfrm>
            <a:off x="0" y="0"/>
            <a:ext cx="12192000" cy="6858000"/>
          </a:xfrm>
          <a:prstGeom prst="rect">
            <a:avLst/>
          </a:prstGeom>
        </p:spPr>
      </p:pic>
      <p:sp>
        <p:nvSpPr>
          <p:cNvPr id="9" name="TextBox 8"/>
          <p:cNvSpPr txBox="1"/>
          <p:nvPr>
            <p:custDataLst>
              <p:tags r:id="rId3"/>
            </p:custDataLst>
          </p:nvPr>
        </p:nvSpPr>
        <p:spPr>
          <a:xfrm>
            <a:off x="2210435" y="2362200"/>
            <a:ext cx="8122285" cy="970915"/>
          </a:xfrm>
          <a:prstGeom prst="rect">
            <a:avLst/>
          </a:prstGeom>
          <a:noFill/>
        </p:spPr>
        <p:txBody>
          <a:bodyPr wrap="square" rtlCol="0">
            <a:noAutofit/>
          </a:bodyPr>
          <a:lstStyle/>
          <a:p>
            <a:pPr marL="0" lvl="0" indent="0" algn="just" fontAlgn="auto">
              <a:lnSpc>
                <a:spcPct val="130000"/>
              </a:lnSpc>
              <a:spcBef>
                <a:spcPts val="0"/>
              </a:spcBef>
              <a:spcAft>
                <a:spcPts val="800"/>
              </a:spcAft>
              <a:buSzPct val="100000"/>
              <a:buNone/>
            </a:pPr>
            <a:r>
              <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rPr>
              <a:t>云冈石窟：位于大同西郊武周山北崖，建于北魏时期。</a:t>
            </a:r>
            <a:endPar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endParaRPr>
          </a:p>
          <a:p>
            <a:pPr marL="0" lvl="0" indent="0" algn="just" fontAlgn="auto">
              <a:lnSpc>
                <a:spcPct val="130000"/>
              </a:lnSpc>
              <a:spcBef>
                <a:spcPts val="0"/>
              </a:spcBef>
              <a:spcAft>
                <a:spcPts val="800"/>
              </a:spcAft>
              <a:buSzPct val="100000"/>
              <a:buNone/>
            </a:pPr>
            <a:r>
              <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rPr>
              <a:t>万里长城：万里长城大同段，有赵、秦、汉、明等长城遗存。</a:t>
            </a:r>
            <a:endPar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endParaRPr>
          </a:p>
        </p:txBody>
      </p:sp>
      <p:sp>
        <p:nvSpPr>
          <p:cNvPr id="7" name="TextBox 5"/>
          <p:cNvSpPr txBox="1"/>
          <p:nvPr>
            <p:custDataLst>
              <p:tags r:id="rId4"/>
            </p:custDataLst>
          </p:nvPr>
        </p:nvSpPr>
        <p:spPr>
          <a:xfrm>
            <a:off x="2162319" y="1923559"/>
            <a:ext cx="2087880" cy="460375"/>
          </a:xfrm>
          <a:prstGeom prst="rect">
            <a:avLst/>
          </a:prstGeom>
          <a:noFill/>
        </p:spPr>
        <p:txBody>
          <a:bodyPr wrap="none" rtlCol="0">
            <a:spAutoFit/>
          </a:bodyPr>
          <a:lstStyle/>
          <a:p>
            <a:pPr algn="l"/>
            <a:r>
              <a:rPr lang="zh-CN" altLang="en-US" sz="2400" kern="600" spc="100" dirty="0">
                <a:solidFill>
                  <a:schemeClr val="tx1">
                    <a:lumMod val="95000"/>
                    <a:lumOff val="5000"/>
                  </a:schemeClr>
                </a:solidFill>
                <a:uFillTx/>
                <a:latin typeface="Arial" panose="020B0604020202020204" pitchFamily="34" charset="0"/>
                <a:ea typeface="微软雅黑" panose="020B0503020204020204" charset="-122"/>
                <a:cs typeface="Montserrat" charset="0"/>
              </a:rPr>
              <a:t>世界文化遗产</a:t>
            </a:r>
            <a:endParaRPr lang="zh-CN" altLang="en-US" sz="2400" kern="600" spc="100" dirty="0">
              <a:solidFill>
                <a:schemeClr val="tx1">
                  <a:lumMod val="95000"/>
                  <a:lumOff val="5000"/>
                </a:schemeClr>
              </a:solidFill>
              <a:uFillTx/>
              <a:latin typeface="Arial" panose="020B0604020202020204" pitchFamily="34" charset="0"/>
              <a:ea typeface="微软雅黑" panose="020B0503020204020204" charset="-122"/>
              <a:cs typeface="Montserrat" charset="0"/>
            </a:endParaRPr>
          </a:p>
        </p:txBody>
      </p:sp>
      <p:sp>
        <p:nvSpPr>
          <p:cNvPr id="8" name="Shape 2906"/>
          <p:cNvSpPr/>
          <p:nvPr>
            <p:custDataLst>
              <p:tags r:id="rId5"/>
            </p:custDataLst>
          </p:nvPr>
        </p:nvSpPr>
        <p:spPr>
          <a:xfrm>
            <a:off x="1749204" y="199295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p:spPr>
        <p:style>
          <a:lnRef idx="2">
            <a:schemeClr val="dk1">
              <a:shade val="50000"/>
            </a:schemeClr>
          </a:lnRef>
          <a:fillRef idx="1">
            <a:schemeClr val="dk1"/>
          </a:fillRef>
          <a:effectRef idx="0">
            <a:schemeClr val="dk1"/>
          </a:effectRef>
          <a:fontRef idx="minor">
            <a:schemeClr val="lt1"/>
          </a:fontRef>
        </p:style>
        <p:txBody>
          <a:bodyPr lIns="19045" tIns="19045" rIns="19045" bIns="19045" anchor="ctr"/>
          <a:lstStyle/>
          <a:p>
            <a:pPr defTabSz="4565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tx1">
                  <a:lumMod val="95000"/>
                  <a:lumOff val="5000"/>
                </a:schemeClr>
              </a:solidFill>
              <a:latin typeface="Arial Regular" panose="020B0604020202090204" charset="0"/>
              <a:cs typeface="Arial Regular" panose="020B0604020202090204" charset="0"/>
            </a:endParaRPr>
          </a:p>
        </p:txBody>
      </p:sp>
      <p:sp>
        <p:nvSpPr>
          <p:cNvPr id="28" name="文本框 27"/>
          <p:cNvSpPr txBox="1"/>
          <p:nvPr>
            <p:custDataLst>
              <p:tags r:id="rId6"/>
            </p:custDataLst>
          </p:nvPr>
        </p:nvSpPr>
        <p:spPr>
          <a:xfrm>
            <a:off x="4681220" y="927735"/>
            <a:ext cx="3180080" cy="645160"/>
          </a:xfrm>
          <a:prstGeom prst="rect">
            <a:avLst/>
          </a:prstGeom>
          <a:noFill/>
        </p:spPr>
        <p:txBody>
          <a:bodyPr wrap="none" rtlCol="0">
            <a:spAutoFit/>
          </a:bodyPr>
          <a:lstStyle/>
          <a:p>
            <a:r>
              <a:rPr lang="zh-CN" altLang="en-US" sz="3600" b="1" dirty="0">
                <a:solidFill>
                  <a:schemeClr val="accent1">
                    <a:lumMod val="25000"/>
                  </a:schemeClr>
                </a:solidFill>
                <a:latin typeface="Arial" panose="020B0604020202020204" pitchFamily="34" charset="0"/>
                <a:ea typeface="微软雅黑" panose="020B0503020204020204" charset="-122"/>
              </a:rPr>
              <a:t>大同</a:t>
            </a:r>
            <a:r>
              <a:rPr lang="en-US" altLang="zh-CN" sz="3600" b="1" dirty="0">
                <a:solidFill>
                  <a:schemeClr val="accent1">
                    <a:lumMod val="25000"/>
                  </a:schemeClr>
                </a:solidFill>
                <a:latin typeface="Arial" panose="020B0604020202020204" pitchFamily="34" charset="0"/>
                <a:ea typeface="微软雅黑" panose="020B0503020204020204" charset="-122"/>
              </a:rPr>
              <a:t>_</a:t>
            </a:r>
            <a:r>
              <a:rPr lang="zh-CN" altLang="en-US" sz="3600" b="1" dirty="0">
                <a:solidFill>
                  <a:schemeClr val="accent1">
                    <a:lumMod val="25000"/>
                  </a:schemeClr>
                </a:solidFill>
                <a:latin typeface="Arial" panose="020B0604020202020204" pitchFamily="34" charset="0"/>
                <a:ea typeface="微软雅黑" panose="020B0503020204020204" charset="-122"/>
              </a:rPr>
              <a:t>旅游名胜</a:t>
            </a:r>
            <a:endParaRPr lang="zh-CN" altLang="en-US" sz="3600" b="1" dirty="0">
              <a:solidFill>
                <a:schemeClr val="accent1">
                  <a:lumMod val="25000"/>
                </a:schemeClr>
              </a:solidFill>
              <a:latin typeface="Arial" panose="020B0604020202020204" pitchFamily="34" charset="0"/>
              <a:ea typeface="微软雅黑" panose="020B0503020204020204" charset="-122"/>
            </a:endParaRPr>
          </a:p>
        </p:txBody>
      </p:sp>
      <p:sp>
        <p:nvSpPr>
          <p:cNvPr id="11" name="TextBox 8"/>
          <p:cNvSpPr txBox="1"/>
          <p:nvPr>
            <p:custDataLst>
              <p:tags r:id="rId7"/>
            </p:custDataLst>
          </p:nvPr>
        </p:nvSpPr>
        <p:spPr>
          <a:xfrm>
            <a:off x="2210214" y="3825386"/>
            <a:ext cx="8122285" cy="833755"/>
          </a:xfrm>
          <a:prstGeom prst="rect">
            <a:avLst/>
          </a:prstGeom>
          <a:noFill/>
        </p:spPr>
        <p:txBody>
          <a:bodyPr wrap="square" rtlCol="0">
            <a:spAutoFit/>
          </a:bodyPr>
          <a:lstStyle/>
          <a:p>
            <a:pPr marL="0" lvl="0" indent="0" algn="just" fontAlgn="auto">
              <a:lnSpc>
                <a:spcPct val="130000"/>
              </a:lnSpc>
              <a:spcBef>
                <a:spcPts val="0"/>
              </a:spcBef>
              <a:spcAft>
                <a:spcPts val="800"/>
              </a:spcAft>
              <a:buSzPct val="100000"/>
              <a:buNone/>
            </a:pPr>
            <a:r>
              <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rPr>
              <a:t>北岳恒山：五岳之一，国务院首批公布的全国重点风景名胜区之一</a:t>
            </a:r>
            <a:endPar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endParaRPr>
          </a:p>
          <a:p>
            <a:pPr marL="0" lvl="0" indent="0" algn="just" fontAlgn="auto">
              <a:lnSpc>
                <a:spcPct val="130000"/>
              </a:lnSpc>
              <a:spcBef>
                <a:spcPts val="0"/>
              </a:spcBef>
              <a:spcAft>
                <a:spcPts val="800"/>
              </a:spcAft>
              <a:buSzPct val="100000"/>
              <a:buNone/>
            </a:pPr>
            <a:r>
              <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rPr>
              <a:t>大同火山群、大同土林、浑源汤头温泉</a:t>
            </a:r>
            <a:endPar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endParaRPr>
          </a:p>
        </p:txBody>
      </p:sp>
      <p:sp>
        <p:nvSpPr>
          <p:cNvPr id="12" name="TextBox 5"/>
          <p:cNvSpPr txBox="1"/>
          <p:nvPr>
            <p:custDataLst>
              <p:tags r:id="rId8"/>
            </p:custDataLst>
          </p:nvPr>
        </p:nvSpPr>
        <p:spPr>
          <a:xfrm>
            <a:off x="2162319" y="3321194"/>
            <a:ext cx="1770380" cy="460375"/>
          </a:xfrm>
          <a:prstGeom prst="rect">
            <a:avLst/>
          </a:prstGeom>
          <a:noFill/>
        </p:spPr>
        <p:txBody>
          <a:bodyPr wrap="none" rtlCol="0">
            <a:spAutoFit/>
          </a:bodyPr>
          <a:lstStyle/>
          <a:p>
            <a:pPr algn="l"/>
            <a:r>
              <a:rPr lang="zh-CN" altLang="en-US" sz="2400" kern="600" spc="100" dirty="0">
                <a:solidFill>
                  <a:schemeClr val="tx1">
                    <a:lumMod val="95000"/>
                    <a:lumOff val="5000"/>
                  </a:schemeClr>
                </a:solidFill>
                <a:uFillTx/>
                <a:latin typeface="Arial" panose="020B0604020202020204" pitchFamily="34" charset="0"/>
                <a:ea typeface="微软雅黑" panose="020B0503020204020204" charset="-122"/>
                <a:cs typeface="Montserrat" charset="0"/>
              </a:rPr>
              <a:t>自然风景区</a:t>
            </a:r>
            <a:endParaRPr lang="zh-CN" altLang="en-US" sz="2400" kern="600" spc="100" dirty="0">
              <a:solidFill>
                <a:schemeClr val="tx1">
                  <a:lumMod val="95000"/>
                  <a:lumOff val="5000"/>
                </a:schemeClr>
              </a:solidFill>
              <a:uFillTx/>
              <a:latin typeface="Arial" panose="020B0604020202020204" pitchFamily="34" charset="0"/>
              <a:ea typeface="微软雅黑" panose="020B0503020204020204" charset="-122"/>
              <a:cs typeface="Montserrat" charset="0"/>
            </a:endParaRPr>
          </a:p>
        </p:txBody>
      </p:sp>
      <p:sp>
        <p:nvSpPr>
          <p:cNvPr id="13" name="Shape 2906"/>
          <p:cNvSpPr/>
          <p:nvPr>
            <p:custDataLst>
              <p:tags r:id="rId9"/>
            </p:custDataLst>
          </p:nvPr>
        </p:nvSpPr>
        <p:spPr>
          <a:xfrm>
            <a:off x="1749204" y="3390589"/>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p:spPr>
        <p:style>
          <a:lnRef idx="2">
            <a:schemeClr val="dk1">
              <a:shade val="50000"/>
            </a:schemeClr>
          </a:lnRef>
          <a:fillRef idx="1">
            <a:schemeClr val="dk1"/>
          </a:fillRef>
          <a:effectRef idx="0">
            <a:schemeClr val="dk1"/>
          </a:effectRef>
          <a:fontRef idx="minor">
            <a:schemeClr val="lt1"/>
          </a:fontRef>
        </p:style>
        <p:txBody>
          <a:bodyPr lIns="19045" tIns="19045" rIns="19045" bIns="19045" anchor="ctr"/>
          <a:lstStyle/>
          <a:p>
            <a:pPr defTabSz="4565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tx1">
                  <a:lumMod val="95000"/>
                  <a:lumOff val="5000"/>
                </a:schemeClr>
              </a:solidFill>
              <a:latin typeface="Arial Regular" panose="020B0604020202090204" charset="0"/>
              <a:cs typeface="Arial Regular" panose="020B0604020202090204" charset="0"/>
            </a:endParaRPr>
          </a:p>
        </p:txBody>
      </p:sp>
      <p:sp>
        <p:nvSpPr>
          <p:cNvPr id="15" name="TextBox 8"/>
          <p:cNvSpPr txBox="1"/>
          <p:nvPr>
            <p:custDataLst>
              <p:tags r:id="rId10"/>
            </p:custDataLst>
          </p:nvPr>
        </p:nvSpPr>
        <p:spPr>
          <a:xfrm>
            <a:off x="2210214" y="5223660"/>
            <a:ext cx="8122285" cy="410845"/>
          </a:xfrm>
          <a:prstGeom prst="rect">
            <a:avLst/>
          </a:prstGeom>
          <a:noFill/>
        </p:spPr>
        <p:txBody>
          <a:bodyPr wrap="square" rtlCol="0">
            <a:spAutoFit/>
          </a:bodyPr>
          <a:lstStyle/>
          <a:p>
            <a:pPr marL="0" lvl="0" indent="0" algn="just" fontAlgn="auto">
              <a:lnSpc>
                <a:spcPct val="130000"/>
              </a:lnSpc>
              <a:spcBef>
                <a:spcPts val="0"/>
              </a:spcBef>
              <a:spcAft>
                <a:spcPts val="800"/>
              </a:spcAft>
              <a:buSzPct val="100000"/>
              <a:buNone/>
            </a:pPr>
            <a:r>
              <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rPr>
              <a:t>大同市博物馆</a:t>
            </a:r>
            <a:endParaRPr lang="zh-CN" altLang="en-US" sz="1600" cap="all" spc="50" dirty="0">
              <a:ln w="3175">
                <a:noFill/>
                <a:prstDash val="dash"/>
              </a:ln>
              <a:solidFill>
                <a:schemeClr val="bg1">
                  <a:lumMod val="50000"/>
                </a:schemeClr>
              </a:solidFill>
              <a:latin typeface="Arial" panose="020B0604020202020204" pitchFamily="34" charset="0"/>
              <a:ea typeface="微软雅黑" panose="020B0503020204020204" charset="-122"/>
              <a:cs typeface="微软雅黑" panose="020B0503020204020204" charset="-122"/>
              <a:sym typeface="+mn-ea"/>
            </a:endParaRPr>
          </a:p>
        </p:txBody>
      </p:sp>
      <p:sp>
        <p:nvSpPr>
          <p:cNvPr id="16" name="TextBox 5"/>
          <p:cNvSpPr txBox="1"/>
          <p:nvPr>
            <p:custDataLst>
              <p:tags r:id="rId11"/>
            </p:custDataLst>
          </p:nvPr>
        </p:nvSpPr>
        <p:spPr>
          <a:xfrm>
            <a:off x="2162319" y="4718829"/>
            <a:ext cx="1135380" cy="460375"/>
          </a:xfrm>
          <a:prstGeom prst="rect">
            <a:avLst/>
          </a:prstGeom>
          <a:noFill/>
        </p:spPr>
        <p:txBody>
          <a:bodyPr wrap="none" rtlCol="0">
            <a:spAutoFit/>
          </a:bodyPr>
          <a:lstStyle/>
          <a:p>
            <a:pPr algn="l"/>
            <a:r>
              <a:rPr lang="zh-CN" altLang="en-US" sz="2400" kern="600" spc="100" dirty="0">
                <a:solidFill>
                  <a:schemeClr val="tx1">
                    <a:lumMod val="95000"/>
                    <a:lumOff val="5000"/>
                  </a:schemeClr>
                </a:solidFill>
                <a:uFillTx/>
                <a:latin typeface="Arial" panose="020B0604020202020204" pitchFamily="34" charset="0"/>
                <a:ea typeface="微软雅黑" panose="020B0503020204020204" charset="-122"/>
                <a:cs typeface="Montserrat" charset="0"/>
              </a:rPr>
              <a:t>博物馆</a:t>
            </a:r>
            <a:endParaRPr lang="zh-CN" altLang="en-US" sz="2400" kern="600" spc="100" dirty="0">
              <a:solidFill>
                <a:schemeClr val="tx1">
                  <a:lumMod val="95000"/>
                  <a:lumOff val="5000"/>
                </a:schemeClr>
              </a:solidFill>
              <a:uFillTx/>
              <a:latin typeface="Arial" panose="020B0604020202020204" pitchFamily="34" charset="0"/>
              <a:ea typeface="微软雅黑" panose="020B0503020204020204" charset="-122"/>
              <a:cs typeface="Montserrat" charset="0"/>
            </a:endParaRPr>
          </a:p>
        </p:txBody>
      </p:sp>
      <p:sp>
        <p:nvSpPr>
          <p:cNvPr id="17" name="Shape 2906"/>
          <p:cNvSpPr/>
          <p:nvPr>
            <p:custDataLst>
              <p:tags r:id="rId12"/>
            </p:custDataLst>
          </p:nvPr>
        </p:nvSpPr>
        <p:spPr>
          <a:xfrm>
            <a:off x="1749204" y="4788224"/>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9674" y="5053"/>
                </a:moveTo>
                <a:cubicBezTo>
                  <a:pt x="9585" y="4964"/>
                  <a:pt x="9463" y="4909"/>
                  <a:pt x="9327" y="4909"/>
                </a:cubicBezTo>
                <a:cubicBezTo>
                  <a:pt x="9056" y="4909"/>
                  <a:pt x="8836" y="5129"/>
                  <a:pt x="8836" y="5400"/>
                </a:cubicBezTo>
                <a:cubicBezTo>
                  <a:pt x="8836" y="5536"/>
                  <a:pt x="8891" y="5658"/>
                  <a:pt x="8980" y="5747"/>
                </a:cubicBezTo>
                <a:lnTo>
                  <a:pt x="13574" y="10800"/>
                </a:lnTo>
                <a:lnTo>
                  <a:pt x="8980" y="15853"/>
                </a:lnTo>
                <a:cubicBezTo>
                  <a:pt x="8891" y="15942"/>
                  <a:pt x="8836" y="16065"/>
                  <a:pt x="8836" y="16200"/>
                </a:cubicBezTo>
                <a:cubicBezTo>
                  <a:pt x="8836" y="16471"/>
                  <a:pt x="9056" y="16691"/>
                  <a:pt x="9327" y="16691"/>
                </a:cubicBezTo>
                <a:cubicBezTo>
                  <a:pt x="9463" y="16691"/>
                  <a:pt x="9585" y="16636"/>
                  <a:pt x="9674" y="16547"/>
                </a:cubicBezTo>
                <a:lnTo>
                  <a:pt x="14583" y="11147"/>
                </a:lnTo>
                <a:cubicBezTo>
                  <a:pt x="14672" y="11058"/>
                  <a:pt x="14727" y="10936"/>
                  <a:pt x="14727" y="10800"/>
                </a:cubicBezTo>
                <a:cubicBezTo>
                  <a:pt x="14727" y="10665"/>
                  <a:pt x="14672" y="10542"/>
                  <a:pt x="14583" y="10453"/>
                </a:cubicBezTo>
                <a:cubicBezTo>
                  <a:pt x="14583" y="10453"/>
                  <a:pt x="9674" y="5053"/>
                  <a:pt x="9674" y="5053"/>
                </a:cubicBezTo>
                <a:close/>
              </a:path>
            </a:pathLst>
          </a:custGeom>
        </p:spPr>
        <p:style>
          <a:lnRef idx="2">
            <a:schemeClr val="dk1">
              <a:shade val="50000"/>
            </a:schemeClr>
          </a:lnRef>
          <a:fillRef idx="1">
            <a:schemeClr val="dk1"/>
          </a:fillRef>
          <a:effectRef idx="0">
            <a:schemeClr val="dk1"/>
          </a:effectRef>
          <a:fontRef idx="minor">
            <a:schemeClr val="lt1"/>
          </a:fontRef>
        </p:style>
        <p:txBody>
          <a:bodyPr lIns="19045" tIns="19045" rIns="19045" bIns="19045" anchor="ctr"/>
          <a:lstStyle/>
          <a:p>
            <a:pPr defTabSz="456565">
              <a:defRPr sz="3000" cap="none">
                <a:solidFill>
                  <a:srgbClr val="FFFFFF"/>
                </a:solidFill>
                <a:effectLst>
                  <a:outerShdw blurRad="38100" dist="12700" dir="5400000" rotWithShape="0">
                    <a:srgbClr val="000000">
                      <a:alpha val="50000"/>
                    </a:srgbClr>
                  </a:outerShdw>
                </a:effectLst>
                <a:latin typeface="Gill Sans" panose="020B0502020104020203"/>
                <a:ea typeface="Gill Sans" panose="020B0502020104020203"/>
                <a:cs typeface="Gill Sans" panose="020B0502020104020203"/>
                <a:sym typeface="Gill Sans" panose="020B0502020104020203"/>
              </a:defRPr>
            </a:pPr>
            <a:endParaRPr sz="1500">
              <a:solidFill>
                <a:schemeClr val="tx1">
                  <a:lumMod val="95000"/>
                  <a:lumOff val="5000"/>
                </a:schemeClr>
              </a:solidFill>
              <a:latin typeface="Arial Regular" panose="020B0604020202090204" charset="0"/>
              <a:cs typeface="Arial Regular" panose="020B0604020202090204" charset="0"/>
            </a:endParaRPr>
          </a:p>
        </p:txBody>
      </p:sp>
    </p:spTree>
    <p:custDataLst>
      <p:tags r:id="rId13"/>
    </p:custDataLst>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p>
            <a:r>
              <a:rPr lang="zh-CN" altLang="en-US"/>
              <a:t>大同重要景点示例图</a:t>
            </a:r>
            <a:r>
              <a:rPr lang="en-US" altLang="zh-CN"/>
              <a:t>-云冈石窟</a:t>
            </a:r>
            <a:endParaRPr lang="en-US" altLang="zh-CN"/>
          </a:p>
        </p:txBody>
      </p:sp>
      <p:pic>
        <p:nvPicPr>
          <p:cNvPr id="5" name="图片占位符 4" descr="2294"/>
          <p:cNvPicPr>
            <a:picLocks noChangeAspect="1"/>
          </p:cNvPicPr>
          <p:nvPr>
            <p:ph type="pic" idx="1"/>
          </p:nvPr>
        </p:nvPicPr>
        <p:blipFill>
          <a:blip r:embed="rId1"/>
          <a:stretch>
            <a:fillRect/>
          </a:stretch>
        </p:blipFill>
        <p:spPr>
          <a:xfrm>
            <a:off x="1405890" y="2374900"/>
            <a:ext cx="3810000" cy="2543175"/>
          </a:xfrm>
          <a:prstGeom prst="rect">
            <a:avLst/>
          </a:prstGeom>
        </p:spPr>
      </p:pic>
      <p:sp>
        <p:nvSpPr>
          <p:cNvPr id="4" name="文本占位符 3"/>
          <p:cNvSpPr>
            <a:spLocks noGrp="1"/>
          </p:cNvSpPr>
          <p:nvPr>
            <p:ph type="body" sz="half" idx="2"/>
          </p:nvPr>
        </p:nvSpPr>
        <p:spPr/>
        <p:txBody>
          <a:bodyPr>
            <a:normAutofit lnSpcReduction="10000"/>
          </a:bodyPr>
          <a:p>
            <a:r>
              <a:rPr lang="zh-CN" altLang="en-US"/>
              <a:t>云冈石窟位于大同市西16公里的武周山麓，武州川的北岸。石窟依山开凿，东西绵延一公里。现存主要洞窟45个，计1100多个小龛，大小造像51000余尊，它是我国规模最大的石窟群之一，也是世界闻名的艺术宝库。1961年国务院公布为第一批全国重点文物保护单位。云冈石窟是在北魏中期齐凿的。北魏经历了“太武灭佛”、“文成复法”。文成帝和平年间（460——465）云冈石窟开始大规模营造，到孝明帝正光五年（524）建成，前后计60多年。初由著名的高僧昙曜主持，“于京城西武州塞，凿山石壁，开窟五所”。现第16至20窟就是“昙曜五窟”。现存洞窟大部分凿于太和十八年（494）迁洛前。据《水经注》记载，当时“凿石开山，因岩结构，真容巨壮，世法所希。山堂水殿，烟寺相望，林渊锦镜，缀日新眺”。云冈石窟雕刻在我国三大石窟中以造像气魄雄伟、内容丰富多彩见称。最小的佛像2公分。最大的高达17米，多为神态各异的宗教人物形象。</a:t>
            </a:r>
            <a:endParaRPr lang="zh-CN" altLang="en-US"/>
          </a:p>
        </p:txBody>
      </p:sp>
    </p:spTree>
    <p:custDataLst>
      <p:tags r:id="rId2"/>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p>
            <a:r>
              <a:rPr lang="zh-CN" altLang="en-US"/>
              <a:t>大同重要景点示例图</a:t>
            </a:r>
            <a:r>
              <a:rPr lang="en-US" altLang="zh-CN"/>
              <a:t>-善化寺</a:t>
            </a:r>
            <a:endParaRPr lang="en-US" altLang="zh-CN"/>
          </a:p>
        </p:txBody>
      </p:sp>
      <p:pic>
        <p:nvPicPr>
          <p:cNvPr id="5" name="图片占位符 4" descr="C:\Users\ASUS\Desktop\9858.gif9858"/>
          <p:cNvPicPr>
            <a:picLocks noChangeAspect="1"/>
          </p:cNvPicPr>
          <p:nvPr>
            <p:ph type="pic" idx="1"/>
          </p:nvPr>
        </p:nvPicPr>
        <p:blipFill>
          <a:blip r:embed="rId1"/>
          <a:srcRect/>
          <a:stretch>
            <a:fillRect/>
          </a:stretch>
        </p:blipFill>
        <p:spPr>
          <a:xfrm>
            <a:off x="1405890" y="2374900"/>
            <a:ext cx="3810000" cy="2543175"/>
          </a:xfrm>
          <a:prstGeom prst="rect">
            <a:avLst/>
          </a:prstGeom>
        </p:spPr>
      </p:pic>
      <p:sp>
        <p:nvSpPr>
          <p:cNvPr id="4" name="文本占位符 3"/>
          <p:cNvSpPr>
            <a:spLocks noGrp="1"/>
          </p:cNvSpPr>
          <p:nvPr>
            <p:ph type="body" sz="half" idx="2"/>
          </p:nvPr>
        </p:nvSpPr>
        <p:spPr/>
        <p:txBody>
          <a:bodyPr>
            <a:normAutofit fontScale="90000"/>
          </a:bodyPr>
          <a:p>
            <a:r>
              <a:rPr lang="zh-CN" altLang="en-US"/>
              <a:t>善化寺(第一批国保)是我国现存辽、金时期布局最完整、规模最大的寺院建筑。据寺内金大定十六年(1176年)《大金西京大普恩寺重修大殿记》碑载：寺始建于唐开元年间，原名开元寺，五代后晋初易名大普恩寺。辽末保大二年(1122年)大部分毁于兵火，金天会六年(1128年)重建。明正统十年(1445年)始更今名。善化寺俗称南寺，坐北朝南，主要建筑依中轴线为天王殿、三圣殿、大雄宝殿，层层叠高。东有文殊阁(已毁)，西为普贤阁。院内建筑高低错落，主次分明。天王殿、三圣殿、大雄宝殿、普贤阁均为辽金时期原构。天王殿，现为山门，面阔五间，进深两间，单檐庑殿顶。是我国现存金代时期最大的山门。左右次间有明塑四大天王像，横眉怒目，姿态威严。三圣殿位于寺内中部，建于高约1.5米的砖砌台基之上。殿面阔五间，进深四间，单檐庑殿顶。檐下斗栱六铺作，单抄双下昂，重栱计心造。殿内采用减柱法。佛坛上的华严三圣为金代原塑，后人予以重粧。殿内两侧有金碑2通，其中金大定十六年(1176年)《大金西京大普恩寺重修大殿记》是南宋使金通问副使朱弁所撰，文字优美，书法苍劲古朴。</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548765" y="1046447"/>
            <a:ext cx="3408045" cy="706755"/>
          </a:xfrm>
          <a:prstGeom prst="rect">
            <a:avLst/>
          </a:prstGeom>
          <a:noFill/>
        </p:spPr>
        <p:txBody>
          <a:bodyPr wrap="square" rtlCol="0">
            <a:spAutoFit/>
          </a:bodyPr>
          <a:lstStyle/>
          <a:p>
            <a:r>
              <a:rPr lang="en-US" altLang="zh-CN" sz="4000" b="1" dirty="0">
                <a:solidFill>
                  <a:schemeClr val="accent1">
                    <a:lumMod val="25000"/>
                  </a:schemeClr>
                </a:solidFill>
                <a:latin typeface="Arial" panose="020B0604020202020204" pitchFamily="34" charset="0"/>
                <a:ea typeface="微软雅黑" panose="020B0503020204020204" charset="-122"/>
                <a:cs typeface="Arial Bold" panose="020B0604020202090204" charset="0"/>
              </a:rPr>
              <a:t>CONTENTS</a:t>
            </a:r>
            <a:endParaRPr lang="en-US" altLang="zh-CN" sz="4000" b="1" dirty="0">
              <a:solidFill>
                <a:schemeClr val="accent1">
                  <a:lumMod val="25000"/>
                </a:schemeClr>
              </a:solidFill>
              <a:latin typeface="Arial" panose="020B0604020202020204" pitchFamily="34" charset="0"/>
              <a:ea typeface="微软雅黑" panose="020B0503020204020204" charset="-122"/>
              <a:cs typeface="Arial Bold" panose="020B0604020202090204" charset="0"/>
            </a:endParaRPr>
          </a:p>
        </p:txBody>
      </p:sp>
      <p:sp>
        <p:nvSpPr>
          <p:cNvPr id="4" name="文本框 3"/>
          <p:cNvSpPr txBox="1"/>
          <p:nvPr>
            <p:custDataLst>
              <p:tags r:id="rId2"/>
            </p:custDataLst>
          </p:nvPr>
        </p:nvSpPr>
        <p:spPr>
          <a:xfrm>
            <a:off x="1548765" y="1811655"/>
            <a:ext cx="1837581" cy="645160"/>
          </a:xfrm>
          <a:prstGeom prst="rect">
            <a:avLst/>
          </a:prstGeom>
          <a:noFill/>
        </p:spPr>
        <p:txBody>
          <a:bodyPr wrap="square" rtlCol="0">
            <a:spAutoFit/>
          </a:bodyPr>
          <a:lstStyle/>
          <a:p>
            <a:r>
              <a:rPr lang="zh-CN" altLang="en-US" sz="3600" b="1" dirty="0">
                <a:solidFill>
                  <a:schemeClr val="accent1">
                    <a:lumMod val="25000"/>
                  </a:schemeClr>
                </a:solidFill>
                <a:latin typeface="Arial" panose="020B0604020202020204" pitchFamily="34" charset="0"/>
                <a:ea typeface="微软雅黑" panose="020B0503020204020204" charset="-122"/>
                <a:cs typeface="Arial Bold" panose="020B0604020202090204" charset="0"/>
              </a:rPr>
              <a:t>目录</a:t>
            </a:r>
            <a:endParaRPr lang="zh-CN" altLang="en-US" sz="3600" b="1" dirty="0">
              <a:solidFill>
                <a:schemeClr val="accent1">
                  <a:lumMod val="25000"/>
                </a:schemeClr>
              </a:solidFill>
              <a:latin typeface="Arial" panose="020B0604020202020204" pitchFamily="34" charset="0"/>
              <a:ea typeface="微软雅黑" panose="020B0503020204020204" charset="-122"/>
              <a:cs typeface="Arial Bold" panose="020B0604020202090204" charset="0"/>
            </a:endParaRPr>
          </a:p>
        </p:txBody>
      </p:sp>
      <p:sp>
        <p:nvSpPr>
          <p:cNvPr id="24" name="文本框 23"/>
          <p:cNvSpPr txBox="1"/>
          <p:nvPr>
            <p:custDataLst>
              <p:tags r:id="rId3"/>
            </p:custDataLst>
          </p:nvPr>
        </p:nvSpPr>
        <p:spPr>
          <a:xfrm>
            <a:off x="8643935" y="2162969"/>
            <a:ext cx="2279015" cy="583565"/>
          </a:xfrm>
          <a:prstGeom prst="rect">
            <a:avLst/>
          </a:prstGeom>
          <a:noFill/>
        </p:spPr>
        <p:txBody>
          <a:bodyPr wrap="square" rtlCol="0">
            <a:spAutoFit/>
          </a:bodyPr>
          <a:lstStyle/>
          <a:p>
            <a:pPr algn="l"/>
            <a:r>
              <a:rPr lang="zh-CN" sz="3200" dirty="0">
                <a:latin typeface="Arial" panose="020B0604020202020204" pitchFamily="34" charset="0"/>
                <a:ea typeface="微软雅黑" panose="020B0503020204020204" charset="-122"/>
                <a:cs typeface="+mj-ea"/>
              </a:rPr>
              <a:t>地理</a:t>
            </a:r>
            <a:endParaRPr lang="zh-CN" sz="3200" dirty="0">
              <a:latin typeface="Arial" panose="020B0604020202020204" pitchFamily="34" charset="0"/>
              <a:ea typeface="微软雅黑" panose="020B0503020204020204" charset="-122"/>
              <a:cs typeface="+mj-ea"/>
            </a:endParaRPr>
          </a:p>
        </p:txBody>
      </p:sp>
      <p:sp>
        <p:nvSpPr>
          <p:cNvPr id="30" name="椭圆 29"/>
          <p:cNvSpPr/>
          <p:nvPr>
            <p:custDataLst>
              <p:tags r:id="rId4"/>
            </p:custDataLst>
          </p:nvPr>
        </p:nvSpPr>
        <p:spPr>
          <a:xfrm>
            <a:off x="7815345" y="2144559"/>
            <a:ext cx="619850" cy="6203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custDataLst>
              <p:tags r:id="rId5"/>
            </p:custDataLst>
          </p:nvPr>
        </p:nvSpPr>
        <p:spPr>
          <a:xfrm>
            <a:off x="4476348" y="2162969"/>
            <a:ext cx="2279015" cy="583565"/>
          </a:xfrm>
          <a:prstGeom prst="rect">
            <a:avLst/>
          </a:prstGeom>
          <a:noFill/>
        </p:spPr>
        <p:txBody>
          <a:bodyPr wrap="square" rtlCol="0">
            <a:spAutoFit/>
          </a:bodyPr>
          <a:lstStyle/>
          <a:p>
            <a:pPr algn="l"/>
            <a:r>
              <a:rPr lang="zh-CN" sz="3200" dirty="0">
                <a:latin typeface="Arial" panose="020B0604020202020204" pitchFamily="34" charset="0"/>
                <a:ea typeface="微软雅黑" panose="020B0503020204020204" charset="-122"/>
                <a:cs typeface="+mj-ea"/>
              </a:rPr>
              <a:t>历史</a:t>
            </a:r>
            <a:endParaRPr lang="zh-CN" sz="3200" dirty="0">
              <a:latin typeface="Arial" panose="020B0604020202020204" pitchFamily="34" charset="0"/>
              <a:ea typeface="微软雅黑" panose="020B0503020204020204" charset="-122"/>
              <a:cs typeface="+mj-ea"/>
            </a:endParaRPr>
          </a:p>
        </p:txBody>
      </p:sp>
      <p:sp>
        <p:nvSpPr>
          <p:cNvPr id="33" name="椭圆 32"/>
          <p:cNvSpPr/>
          <p:nvPr>
            <p:custDataLst>
              <p:tags r:id="rId6"/>
            </p:custDataLst>
          </p:nvPr>
        </p:nvSpPr>
        <p:spPr>
          <a:xfrm>
            <a:off x="3658102" y="2144559"/>
            <a:ext cx="619850" cy="6203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p:cNvSpPr txBox="1"/>
          <p:nvPr>
            <p:custDataLst>
              <p:tags r:id="rId7"/>
            </p:custDataLst>
          </p:nvPr>
        </p:nvSpPr>
        <p:spPr>
          <a:xfrm>
            <a:off x="4476348" y="3689539"/>
            <a:ext cx="2279015" cy="583565"/>
          </a:xfrm>
          <a:prstGeom prst="rect">
            <a:avLst/>
          </a:prstGeom>
          <a:noFill/>
        </p:spPr>
        <p:txBody>
          <a:bodyPr wrap="square" rtlCol="0">
            <a:spAutoFit/>
          </a:bodyPr>
          <a:lstStyle/>
          <a:p>
            <a:pPr algn="l"/>
            <a:r>
              <a:rPr lang="zh-CN" sz="3200" dirty="0">
                <a:latin typeface="Arial" panose="020B0604020202020204" pitchFamily="34" charset="0"/>
                <a:ea typeface="微软雅黑" panose="020B0503020204020204" charset="-122"/>
                <a:cs typeface="+mj-ea"/>
              </a:rPr>
              <a:t>政治</a:t>
            </a:r>
            <a:endParaRPr lang="zh-CN" sz="3200" dirty="0">
              <a:latin typeface="Arial" panose="020B0604020202020204" pitchFamily="34" charset="0"/>
              <a:ea typeface="微软雅黑" panose="020B0503020204020204" charset="-122"/>
              <a:cs typeface="+mj-ea"/>
            </a:endParaRPr>
          </a:p>
        </p:txBody>
      </p:sp>
      <p:sp>
        <p:nvSpPr>
          <p:cNvPr id="36" name="椭圆 35"/>
          <p:cNvSpPr/>
          <p:nvPr>
            <p:custDataLst>
              <p:tags r:id="rId8"/>
            </p:custDataLst>
          </p:nvPr>
        </p:nvSpPr>
        <p:spPr>
          <a:xfrm>
            <a:off x="3646904" y="3671129"/>
            <a:ext cx="619850" cy="6203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custDataLst>
              <p:tags r:id="rId9"/>
            </p:custDataLst>
          </p:nvPr>
        </p:nvSpPr>
        <p:spPr>
          <a:xfrm>
            <a:off x="8661629" y="3689539"/>
            <a:ext cx="2279015" cy="583565"/>
          </a:xfrm>
          <a:prstGeom prst="rect">
            <a:avLst/>
          </a:prstGeom>
          <a:noFill/>
        </p:spPr>
        <p:txBody>
          <a:bodyPr wrap="square" rtlCol="0">
            <a:spAutoFit/>
          </a:bodyPr>
          <a:lstStyle/>
          <a:p>
            <a:pPr algn="l"/>
            <a:r>
              <a:rPr lang="zh-CN" altLang="en-US" sz="3200" dirty="0">
                <a:latin typeface="Arial" panose="020B0604020202020204" pitchFamily="34" charset="0"/>
                <a:ea typeface="微软雅黑" panose="020B0503020204020204" charset="-122"/>
                <a:cs typeface="+mj-ea"/>
              </a:rPr>
              <a:t>人口</a:t>
            </a:r>
            <a:endParaRPr lang="zh-CN" altLang="en-US" sz="3200" dirty="0">
              <a:latin typeface="Arial" panose="020B0604020202020204" pitchFamily="34" charset="0"/>
              <a:ea typeface="微软雅黑" panose="020B0503020204020204" charset="-122"/>
              <a:cs typeface="+mj-ea"/>
            </a:endParaRPr>
          </a:p>
        </p:txBody>
      </p:sp>
      <p:sp>
        <p:nvSpPr>
          <p:cNvPr id="39" name="椭圆 38"/>
          <p:cNvSpPr/>
          <p:nvPr>
            <p:custDataLst>
              <p:tags r:id="rId10"/>
            </p:custDataLst>
          </p:nvPr>
        </p:nvSpPr>
        <p:spPr>
          <a:xfrm>
            <a:off x="7815345" y="3671129"/>
            <a:ext cx="619850" cy="6203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custDataLst>
              <p:tags r:id="rId11"/>
            </p:custDataLst>
          </p:nvPr>
        </p:nvSpPr>
        <p:spPr>
          <a:xfrm>
            <a:off x="4476348" y="5216109"/>
            <a:ext cx="2279015" cy="583565"/>
          </a:xfrm>
          <a:prstGeom prst="rect">
            <a:avLst/>
          </a:prstGeom>
          <a:noFill/>
        </p:spPr>
        <p:txBody>
          <a:bodyPr wrap="square" rtlCol="0">
            <a:spAutoFit/>
          </a:bodyPr>
          <a:lstStyle/>
          <a:p>
            <a:pPr algn="l"/>
            <a:r>
              <a:rPr lang="zh-CN" altLang="en-US" sz="3200" dirty="0">
                <a:latin typeface="Arial" panose="020B0604020202020204" pitchFamily="34" charset="0"/>
                <a:ea typeface="微软雅黑" panose="020B0503020204020204" charset="-122"/>
                <a:cs typeface="+mj-ea"/>
              </a:rPr>
              <a:t>文化</a:t>
            </a:r>
            <a:endParaRPr lang="zh-CN" altLang="en-US" sz="3200" dirty="0">
              <a:latin typeface="Arial" panose="020B0604020202020204" pitchFamily="34" charset="0"/>
              <a:ea typeface="微软雅黑" panose="020B0503020204020204" charset="-122"/>
              <a:cs typeface="+mj-ea"/>
            </a:endParaRPr>
          </a:p>
        </p:txBody>
      </p:sp>
      <p:sp>
        <p:nvSpPr>
          <p:cNvPr id="42" name="椭圆 41"/>
          <p:cNvSpPr/>
          <p:nvPr>
            <p:custDataLst>
              <p:tags r:id="rId12"/>
            </p:custDataLst>
          </p:nvPr>
        </p:nvSpPr>
        <p:spPr>
          <a:xfrm>
            <a:off x="3630064" y="5197699"/>
            <a:ext cx="619850" cy="6203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13"/>
            </p:custDataLst>
          </p:nvPr>
        </p:nvSpPr>
        <p:spPr>
          <a:xfrm>
            <a:off x="8661629" y="5216109"/>
            <a:ext cx="2279015" cy="583565"/>
          </a:xfrm>
          <a:prstGeom prst="rect">
            <a:avLst/>
          </a:prstGeom>
          <a:noFill/>
        </p:spPr>
        <p:txBody>
          <a:bodyPr wrap="square" rtlCol="0">
            <a:spAutoFit/>
          </a:bodyPr>
          <a:lstStyle/>
          <a:p>
            <a:pPr algn="l"/>
            <a:r>
              <a:rPr lang="zh-CN" altLang="en-US" sz="3200" dirty="0">
                <a:latin typeface="Arial" panose="020B0604020202020204" pitchFamily="34" charset="0"/>
                <a:ea typeface="微软雅黑" panose="020B0503020204020204" charset="-122"/>
                <a:cs typeface="+mj-ea"/>
              </a:rPr>
              <a:t>旅游名胜</a:t>
            </a:r>
            <a:endParaRPr lang="zh-CN" altLang="en-US" sz="3200" dirty="0">
              <a:latin typeface="Arial" panose="020B0604020202020204" pitchFamily="34" charset="0"/>
              <a:ea typeface="微软雅黑" panose="020B0503020204020204" charset="-122"/>
              <a:cs typeface="+mj-ea"/>
            </a:endParaRPr>
          </a:p>
        </p:txBody>
      </p:sp>
      <p:sp>
        <p:nvSpPr>
          <p:cNvPr id="48" name="椭圆 47"/>
          <p:cNvSpPr/>
          <p:nvPr>
            <p:custDataLst>
              <p:tags r:id="rId14"/>
            </p:custDataLst>
          </p:nvPr>
        </p:nvSpPr>
        <p:spPr>
          <a:xfrm>
            <a:off x="7785325" y="5197699"/>
            <a:ext cx="619850" cy="62038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形 5"/>
          <p:cNvPicPr>
            <a:picLocks noChangeAspect="1"/>
          </p:cNvPicPr>
          <p:nvPr>
            <p:custDataLst>
              <p:tags r:id="rId15"/>
            </p:custDataLst>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55035" y="3779527"/>
            <a:ext cx="403588" cy="403588"/>
          </a:xfrm>
          <a:prstGeom prst="rect">
            <a:avLst/>
          </a:prstGeom>
        </p:spPr>
      </p:pic>
      <p:pic>
        <p:nvPicPr>
          <p:cNvPr id="8" name="图形 7"/>
          <p:cNvPicPr>
            <a:picLocks noChangeAspect="1"/>
          </p:cNvPicPr>
          <p:nvPr>
            <p:custDataLst>
              <p:tags r:id="rId18"/>
            </p:custDataLst>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909270" y="2239826"/>
            <a:ext cx="432000" cy="429851"/>
          </a:xfrm>
          <a:prstGeom prst="rect">
            <a:avLst/>
          </a:prstGeom>
        </p:spPr>
      </p:pic>
      <p:pic>
        <p:nvPicPr>
          <p:cNvPr id="10" name="图形 9"/>
          <p:cNvPicPr>
            <a:picLocks noChangeAspect="1"/>
          </p:cNvPicPr>
          <p:nvPr>
            <p:custDataLst>
              <p:tags r:id="rId21"/>
            </p:custDataLst>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752027" y="2238751"/>
            <a:ext cx="432000" cy="432000"/>
          </a:xfrm>
          <a:prstGeom prst="rect">
            <a:avLst/>
          </a:prstGeom>
        </p:spPr>
      </p:pic>
      <p:pic>
        <p:nvPicPr>
          <p:cNvPr id="12" name="图形 11"/>
          <p:cNvPicPr>
            <a:picLocks noChangeAspect="1"/>
          </p:cNvPicPr>
          <p:nvPr>
            <p:custDataLst>
              <p:tags r:id="rId24"/>
            </p:custDataLst>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909270" y="3765321"/>
            <a:ext cx="432000" cy="432000"/>
          </a:xfrm>
          <a:prstGeom prst="rect">
            <a:avLst/>
          </a:prstGeom>
        </p:spPr>
      </p:pic>
      <p:pic>
        <p:nvPicPr>
          <p:cNvPr id="14" name="图形 13"/>
          <p:cNvPicPr>
            <a:picLocks noChangeAspect="1"/>
          </p:cNvPicPr>
          <p:nvPr>
            <p:custDataLst>
              <p:tags r:id="rId27"/>
            </p:custDataLst>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723989" y="5291891"/>
            <a:ext cx="432000" cy="432000"/>
          </a:xfrm>
          <a:prstGeom prst="rect">
            <a:avLst/>
          </a:prstGeom>
        </p:spPr>
      </p:pic>
      <p:pic>
        <p:nvPicPr>
          <p:cNvPr id="16" name="图形 15"/>
          <p:cNvPicPr>
            <a:picLocks noChangeAspect="1"/>
          </p:cNvPicPr>
          <p:nvPr>
            <p:custDataLst>
              <p:tags r:id="rId30"/>
            </p:custDataLst>
          </p:nvPr>
        </p:nvPicPr>
        <p:blipFill>
          <a:blip r:embed="rId31" cstate="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79250" y="5291891"/>
            <a:ext cx="432000" cy="432000"/>
          </a:xfrm>
          <a:prstGeom prst="rect">
            <a:avLst/>
          </a:prstGeom>
        </p:spPr>
      </p:pic>
    </p:spTree>
    <p:custDataLst>
      <p:tags r:id="rId3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p>
            <a:r>
              <a:rPr lang="zh-CN" altLang="en-US"/>
              <a:t>大同重要景点示例图</a:t>
            </a:r>
            <a:r>
              <a:rPr lang="en-US" altLang="zh-CN"/>
              <a:t>-大同古城墙</a:t>
            </a:r>
            <a:endParaRPr lang="en-US" altLang="zh-CN"/>
          </a:p>
        </p:txBody>
      </p:sp>
      <p:pic>
        <p:nvPicPr>
          <p:cNvPr id="5" name="图片占位符 4" descr="C:\Users\ASUS\Desktop\67488.gif67488"/>
          <p:cNvPicPr>
            <a:picLocks noChangeAspect="1"/>
          </p:cNvPicPr>
          <p:nvPr>
            <p:ph type="pic" idx="1"/>
          </p:nvPr>
        </p:nvPicPr>
        <p:blipFill>
          <a:blip r:embed="rId1"/>
          <a:srcRect/>
          <a:stretch>
            <a:fillRect/>
          </a:stretch>
        </p:blipFill>
        <p:spPr>
          <a:xfrm>
            <a:off x="1405890" y="2374900"/>
            <a:ext cx="3810000" cy="2543175"/>
          </a:xfrm>
          <a:prstGeom prst="rect">
            <a:avLst/>
          </a:prstGeom>
        </p:spPr>
      </p:pic>
      <p:sp>
        <p:nvSpPr>
          <p:cNvPr id="4" name="文本占位符 3"/>
          <p:cNvSpPr>
            <a:spLocks noGrp="1"/>
          </p:cNvSpPr>
          <p:nvPr>
            <p:ph type="body" sz="half" idx="2"/>
          </p:nvPr>
        </p:nvSpPr>
        <p:spPr/>
        <p:txBody>
          <a:bodyPr>
            <a:normAutofit lnSpcReduction="20000"/>
          </a:bodyPr>
          <a:p>
            <a:r>
              <a:rPr lang="zh-CN" altLang="en-US"/>
              <a:t>大同城墙位于大同市中心区域，古城面积3.45平方公里，轮廓呈正方形。现存城墙是明代大将军徐达在汉、魏、唐、辽、金、元旧城基础上于明洪武五年（公元1372年）增筑起来的。城墙高14米，上宽12米，下宽18米，周长7.2公里，建有主城门四座，东曰和阳门、南曰永泰门、西曰清远门、北曰武定门，同时还建有护城河、吊桥、城楼、箭楼、月楼、望楼、角楼、控军台等一系列军事设施，是我国现存较为完整的一座古代城垣建筑。古城墙与护城河及环城公园如今已成为大同这座千年古都一道亮丽的风景。大同古城墙据明正德十年(1515)《大同府志》载，明洪武五年(1372)大将军徐达在唐、辽、金等旧土城基础上增筑新城，平面略呈方形，东西长1.8㎞，南北长1.82㎞，周长7.24㎞，面积3.28㎞2。原城设四门：东曰和阳、南曰永泰、西曰清远、北曰武定。四门之外有瓮城。整个城池的形制为东西略长的矩形城池。2008年开始对大同古城墙实施保护性修复，并构筑形成了重要遗存保护展陈体系。</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p>
            <a:r>
              <a:rPr lang="zh-CN" altLang="en-US"/>
              <a:t>大同重要景点示例图</a:t>
            </a:r>
            <a:r>
              <a:rPr lang="en-US" altLang="zh-CN"/>
              <a:t>-大同华严寺</a:t>
            </a:r>
            <a:endParaRPr lang="en-US" altLang="zh-CN"/>
          </a:p>
        </p:txBody>
      </p:sp>
      <p:pic>
        <p:nvPicPr>
          <p:cNvPr id="5" name="图片占位符 4" descr="C:\Users\ASUS\Desktop\2290.gif2290"/>
          <p:cNvPicPr>
            <a:picLocks noChangeAspect="1"/>
          </p:cNvPicPr>
          <p:nvPr>
            <p:ph type="pic" idx="1"/>
          </p:nvPr>
        </p:nvPicPr>
        <p:blipFill>
          <a:blip r:embed="rId1"/>
          <a:srcRect/>
          <a:stretch>
            <a:fillRect/>
          </a:stretch>
        </p:blipFill>
        <p:spPr>
          <a:xfrm>
            <a:off x="1405890" y="2374900"/>
            <a:ext cx="3810000" cy="2543175"/>
          </a:xfrm>
          <a:prstGeom prst="rect">
            <a:avLst/>
          </a:prstGeom>
        </p:spPr>
      </p:pic>
      <p:sp>
        <p:nvSpPr>
          <p:cNvPr id="4" name="文本占位符 3"/>
          <p:cNvSpPr>
            <a:spLocks noGrp="1"/>
          </p:cNvSpPr>
          <p:nvPr>
            <p:ph type="body" sz="half" idx="2"/>
          </p:nvPr>
        </p:nvSpPr>
        <p:spPr/>
        <p:txBody>
          <a:bodyPr>
            <a:normAutofit fontScale="90000"/>
          </a:bodyPr>
          <a:p>
            <a:r>
              <a:rPr lang="zh-CN" altLang="en-US"/>
              <a:t>华严寺位于大同市中心的大西街，是依据佛教的七大宗之一——华严宗的经典《华严经》而修建的，故名华严寺。寺内主要建筑有大雄宝殿（上寺）和薄伽教藏殿（下寺），其建筑、塑像、壁画、壁藏、藻井等，都是我国辽代艺术的典范。上华严寺俗称上寺，是以大雄宝殿为主体的一组建筑。进入山门，可见方门两侧门楣分别砖刻有“拈花笑”和“擎竹间”三字，均出自于佛家典故。大雄宝殿始建于辽代清宁八年（1062），保大二年（1122）毁于兵火。金代天眷三年（1140）在旧址重建，以后历代予以修补。大殿面宽九间，进深五间，面积1559平方米，是我国现存辽、金时期最大的佛殿，同时也是我国最大的佛殿之一（另一座是辽宁省义县奉国寺大殿）。殿内佛坛上塑有五尊佛像，人称五方佛。正中三尊为木雕，其余二尊及其他胁侍菩萨都是泥塑。佛坛两侧各塑十尊诸天像（0神），神情各异，身躯前倾。殿内四壁满布清代绘制的21幅巨型壁画，色彩艳丽，金碧辉煌，保存完好，面积在山西省寺院壁画中居第二位，仅次于芮城永乐宫。下华严寺座落于上寺的东南侧，以辽代建筑薄伽教藏殿为主，大同博物馆就设在下华严寺。</a:t>
            </a:r>
            <a:endParaRPr lang="zh-CN" altLang="en-US"/>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p>
            <a:r>
              <a:rPr lang="zh-CN" altLang="en-US"/>
              <a:t>谢谢欣赏</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876675" y="2280492"/>
            <a:ext cx="4438650" cy="1259057"/>
          </a:xfrm>
        </p:spPr>
        <p:txBody>
          <a:bodyPr>
            <a:normAutofit/>
          </a:bodyPr>
          <a:lstStyle/>
          <a:p>
            <a:r>
              <a:rPr lang="zh-CN" altLang="en-US" dirty="0">
                <a:solidFill>
                  <a:schemeClr val="tx1">
                    <a:lumMod val="75000"/>
                    <a:lumOff val="25000"/>
                  </a:schemeClr>
                </a:solidFill>
                <a:sym typeface="+mn-ea"/>
              </a:rPr>
              <a:t>大同</a:t>
            </a:r>
            <a:r>
              <a:rPr lang="en-US" altLang="zh-CN" dirty="0">
                <a:solidFill>
                  <a:schemeClr val="tx1">
                    <a:lumMod val="75000"/>
                    <a:lumOff val="25000"/>
                  </a:schemeClr>
                </a:solidFill>
                <a:sym typeface="+mn-ea"/>
              </a:rPr>
              <a:t>_</a:t>
            </a:r>
            <a:r>
              <a:rPr lang="zh-CN" altLang="en-US" dirty="0">
                <a:solidFill>
                  <a:schemeClr val="tx1">
                    <a:lumMod val="75000"/>
                    <a:lumOff val="25000"/>
                  </a:schemeClr>
                </a:solidFill>
                <a:sym typeface="+mn-ea"/>
              </a:rPr>
              <a:t>概要</a:t>
            </a:r>
            <a:endParaRPr lang="zh-CN" altLang="en-US" dirty="0">
              <a:solidFill>
                <a:schemeClr val="tx1">
                  <a:lumMod val="75000"/>
                  <a:lumOff val="25000"/>
                </a:schemeClr>
              </a:solidFill>
              <a:sym typeface="+mn-ea"/>
            </a:endParaRPr>
          </a:p>
        </p:txBody>
      </p:sp>
      <p:sp>
        <p:nvSpPr>
          <p:cNvPr id="4" name="文本占位符 3"/>
          <p:cNvSpPr>
            <a:spLocks noGrp="1"/>
          </p:cNvSpPr>
          <p:nvPr>
            <p:ph type="body" idx="1"/>
            <p:custDataLst>
              <p:tags r:id="rId2"/>
            </p:custDataLst>
          </p:nvPr>
        </p:nvSpPr>
        <p:spPr>
          <a:xfrm>
            <a:off x="2765426" y="3609975"/>
            <a:ext cx="6660514" cy="1077985"/>
          </a:xfrm>
        </p:spPr>
        <p:txBody>
          <a:bodyPr/>
          <a:lstStyle/>
          <a:p>
            <a:r>
              <a:rPr lang="zh-CN" altLang="en-US" dirty="0"/>
              <a:t>描述大同的大体状态</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400800" y="1565275"/>
            <a:ext cx="4876800" cy="4735195"/>
          </a:xfrm>
          <a:prstGeom prst="rect">
            <a:avLst/>
          </a:prstGeom>
          <a:noFill/>
        </p:spPr>
        <p:txBody>
          <a:bodyPr wrap="square" lIns="63500" tIns="25400" rIns="63500" bIns="25400" rtlCol="0" anchor="ctr" anchorCtr="0">
            <a:normAutofit fontScale="35000"/>
          </a:bodyPr>
          <a:lstStyle/>
          <a:p>
            <a:pPr algn="ctr"/>
            <a:r>
              <a:rPr lang="zh-CN" altLang="zh-CN" sz="4400" b="1" spc="160" dirty="0">
                <a:solidFill>
                  <a:schemeClr val="dk1"/>
                </a:solidFill>
                <a:latin typeface="Arial" panose="020B0604020202020204" pitchFamily="34" charset="0"/>
                <a:ea typeface="微软雅黑" panose="020B0503020204020204" charset="-122"/>
              </a:rPr>
              <a:t>大同市，简称同、大，古称平城、云中，是中华人民共和国山西省下辖的地级市，经国务院批准的较大的市，中国九大古都之一，是山西省第二大城市，位于山西省北部，晋冀蒙三省区交界。市境西接朔州市，南毗忻州市，东南界河北省保定市，东达河北省张家口市，北邻内蒙古自治区乌兰察布市。地处黄土高原东北部，大同盆地北缘，西北为阴山山脉、西南为吕梁山脉，东南为太行山脉，东北遥望燕山山脉。桑干河横贯市境中部，御河自北向南流经城区并汇入桑干河。全市总面积14,056平方公里，人口340.64万，市人民政府驻平城区。大同是国家历史文化名城，曾是北魏首都，辽、金陪都“西京”，明、清九边军事重镇，素有“魏都”、“煤都”和“凤凰城”之称。京包、同蒲、大秦等铁路在此交会。</a:t>
            </a:r>
            <a:endParaRPr lang="zh-CN" altLang="zh-CN" sz="4400" b="1" spc="160" dirty="0">
              <a:solidFill>
                <a:schemeClr val="dk1"/>
              </a:solidFill>
              <a:latin typeface="Arial" panose="020B0604020202020204" pitchFamily="34" charset="0"/>
              <a:ea typeface="微软雅黑" panose="020B0503020204020204" charset="-122"/>
            </a:endParaRPr>
          </a:p>
        </p:txBody>
      </p:sp>
      <p:cxnSp>
        <p:nvCxnSpPr>
          <p:cNvPr id="10" name="直接连接符 9"/>
          <p:cNvCxnSpPr/>
          <p:nvPr>
            <p:custDataLst>
              <p:tags r:id="rId2"/>
            </p:custDataLst>
          </p:nvPr>
        </p:nvCxnSpPr>
        <p:spPr>
          <a:xfrm>
            <a:off x="11515090" y="473710"/>
            <a:ext cx="381000" cy="0"/>
          </a:xfrm>
          <a:prstGeom prst="line">
            <a:avLst/>
          </a:prstGeom>
          <a:ln w="15875">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3"/>
            </p:custDataLst>
          </p:nvPr>
        </p:nvCxnSpPr>
        <p:spPr>
          <a:xfrm>
            <a:off x="11515090" y="565785"/>
            <a:ext cx="304800" cy="0"/>
          </a:xfrm>
          <a:prstGeom prst="line">
            <a:avLst/>
          </a:prstGeom>
          <a:ln w="15875">
            <a:solidFill>
              <a:schemeClr val="dk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4"/>
            </p:custDataLst>
          </p:nvPr>
        </p:nvCxnSpPr>
        <p:spPr>
          <a:xfrm>
            <a:off x="11515090" y="657860"/>
            <a:ext cx="228600" cy="0"/>
          </a:xfrm>
          <a:prstGeom prst="line">
            <a:avLst/>
          </a:prstGeom>
          <a:ln w="15875">
            <a:solidFill>
              <a:schemeClr val="dk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197090" y="792480"/>
            <a:ext cx="3872865" cy="368300"/>
          </a:xfrm>
          <a:prstGeom prst="rect">
            <a:avLst/>
          </a:prstGeom>
          <a:noFill/>
        </p:spPr>
        <p:txBody>
          <a:bodyPr wrap="square" rtlCol="0">
            <a:spAutoFit/>
          </a:bodyPr>
          <a:p>
            <a:pPr algn="r"/>
            <a:r>
              <a:rPr lang="zh-CN" altLang="en-US"/>
              <a:t>大同</a:t>
            </a:r>
            <a:r>
              <a:rPr lang="en-US" altLang="zh-CN"/>
              <a:t>_</a:t>
            </a:r>
            <a:r>
              <a:rPr lang="zh-CN" altLang="en-US"/>
              <a:t>概要</a:t>
            </a:r>
            <a:endParaRPr lang="zh-CN" altLang="en-US"/>
          </a:p>
        </p:txBody>
      </p:sp>
      <p:pic>
        <p:nvPicPr>
          <p:cNvPr id="100" name="图片 99"/>
          <p:cNvPicPr/>
          <p:nvPr>
            <p:custDataLst>
              <p:tags r:id="rId5"/>
            </p:custDataLst>
          </p:nvPr>
        </p:nvPicPr>
        <p:blipFill>
          <a:blip r:embed="rId6"/>
          <a:stretch>
            <a:fillRect/>
          </a:stretch>
        </p:blipFill>
        <p:spPr>
          <a:xfrm>
            <a:off x="358140" y="1532890"/>
            <a:ext cx="5394325" cy="4180840"/>
          </a:xfrm>
          <a:prstGeom prst="rect">
            <a:avLst/>
          </a:prstGeom>
          <a:noFill/>
          <a:ln w="9525">
            <a:noFill/>
          </a:ln>
        </p:spPr>
      </p:pic>
    </p:spTree>
    <p:custDataLst>
      <p:tags r:id="rId7"/>
    </p:custData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xit" presetSubtype="10" fill="hold" nodeType="afterEffect">
                                  <p:stCondLst>
                                    <p:cond delay="0"/>
                                  </p:stCondLst>
                                  <p:childTnLst>
                                    <p:animEffect transition="out" filter="checkerboard(across)">
                                      <p:cBhvr>
                                        <p:cTn id="6" dur="500"/>
                                        <p:tgtEl>
                                          <p:spTgt spid="100"/>
                                        </p:tgtEl>
                                      </p:cBhvr>
                                    </p:animEffect>
                                    <p:set>
                                      <p:cBhvr>
                                        <p:cTn id="7" dur="1" fill="hold">
                                          <p:stCondLst>
                                            <p:cond delay="499"/>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876675" y="2280492"/>
            <a:ext cx="4438650" cy="1259057"/>
          </a:xfrm>
        </p:spPr>
        <p:txBody>
          <a:bodyPr>
            <a:normAutofit/>
          </a:bodyPr>
          <a:lstStyle/>
          <a:p>
            <a:r>
              <a:rPr lang="zh-CN" altLang="en-US" dirty="0">
                <a:solidFill>
                  <a:schemeClr val="tx1">
                    <a:lumMod val="75000"/>
                    <a:lumOff val="25000"/>
                  </a:schemeClr>
                </a:solidFill>
                <a:sym typeface="+mn-ea"/>
              </a:rPr>
              <a:t>大同</a:t>
            </a:r>
            <a:r>
              <a:rPr lang="en-US" altLang="zh-CN" dirty="0">
                <a:solidFill>
                  <a:schemeClr val="tx1">
                    <a:lumMod val="75000"/>
                    <a:lumOff val="25000"/>
                  </a:schemeClr>
                </a:solidFill>
                <a:sym typeface="+mn-ea"/>
              </a:rPr>
              <a:t>_</a:t>
            </a:r>
            <a:r>
              <a:rPr lang="zh-CN" altLang="en-US" dirty="0">
                <a:solidFill>
                  <a:schemeClr val="tx1">
                    <a:lumMod val="75000"/>
                    <a:lumOff val="25000"/>
                  </a:schemeClr>
                </a:solidFill>
                <a:sym typeface="+mn-ea"/>
              </a:rPr>
              <a:t>历史</a:t>
            </a:r>
            <a:endParaRPr lang="zh-CN" altLang="en-US" dirty="0">
              <a:solidFill>
                <a:schemeClr val="tx1">
                  <a:lumMod val="75000"/>
                  <a:lumOff val="25000"/>
                </a:schemeClr>
              </a:solidFill>
              <a:sym typeface="+mn-ea"/>
            </a:endParaRPr>
          </a:p>
        </p:txBody>
      </p:sp>
      <p:sp>
        <p:nvSpPr>
          <p:cNvPr id="4" name="文本占位符 3"/>
          <p:cNvSpPr>
            <a:spLocks noGrp="1"/>
          </p:cNvSpPr>
          <p:nvPr>
            <p:ph type="body" idx="1"/>
            <p:custDataLst>
              <p:tags r:id="rId2"/>
            </p:custDataLst>
          </p:nvPr>
        </p:nvSpPr>
        <p:spPr>
          <a:xfrm>
            <a:off x="2765426" y="3609975"/>
            <a:ext cx="6660514" cy="1077985"/>
          </a:xfrm>
        </p:spPr>
        <p:txBody>
          <a:bodyPr/>
          <a:lstStyle/>
          <a:p>
            <a:r>
              <a:rPr lang="zh-CN" altLang="en-US" dirty="0"/>
              <a:t>描述大同的历史过程</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文本框 56"/>
          <p:cNvSpPr txBox="1"/>
          <p:nvPr>
            <p:custDataLst>
              <p:tags r:id="rId1"/>
            </p:custDataLst>
          </p:nvPr>
        </p:nvSpPr>
        <p:spPr>
          <a:xfrm>
            <a:off x="5054600" y="370483"/>
            <a:ext cx="5595004" cy="84897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spcBef>
                <a:spcPts val="0"/>
              </a:spcBef>
              <a:spcAft>
                <a:spcPts val="0"/>
              </a:spcAft>
            </a:pPr>
            <a:r>
              <a:rPr lang="zh-CN" altLang="en-US" sz="3600" b="1" spc="300" dirty="0">
                <a:solidFill>
                  <a:schemeClr val="tx1">
                    <a:lumMod val="75000"/>
                    <a:lumOff val="25000"/>
                  </a:schemeClr>
                </a:solidFill>
                <a:uFillTx/>
                <a:latin typeface="Arial" panose="020B0604020202020204" pitchFamily="34" charset="0"/>
                <a:ea typeface="微软雅黑" panose="020B0503020204020204" charset="-122"/>
              </a:rPr>
              <a:t>大同</a:t>
            </a:r>
            <a:r>
              <a:rPr lang="en-US" altLang="zh-CN" sz="3600" b="1" spc="300" dirty="0">
                <a:solidFill>
                  <a:schemeClr val="tx1">
                    <a:lumMod val="75000"/>
                    <a:lumOff val="25000"/>
                  </a:schemeClr>
                </a:solidFill>
                <a:uFillTx/>
                <a:latin typeface="Arial" panose="020B0604020202020204" pitchFamily="34" charset="0"/>
                <a:ea typeface="微软雅黑" panose="020B0503020204020204" charset="-122"/>
              </a:rPr>
              <a:t>_</a:t>
            </a:r>
            <a:r>
              <a:rPr lang="zh-CN" altLang="en-US" sz="3600" b="1" spc="300" dirty="0">
                <a:solidFill>
                  <a:schemeClr val="tx1">
                    <a:lumMod val="75000"/>
                    <a:lumOff val="25000"/>
                  </a:schemeClr>
                </a:solidFill>
                <a:uFillTx/>
                <a:latin typeface="Arial" panose="020B0604020202020204" pitchFamily="34" charset="0"/>
                <a:ea typeface="微软雅黑" panose="020B0503020204020204" charset="-122"/>
              </a:rPr>
              <a:t>历史</a:t>
            </a:r>
            <a:endParaRPr lang="zh-CN" altLang="en-US" sz="3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94" name="TextBox 21"/>
          <p:cNvSpPr txBox="1"/>
          <p:nvPr>
            <p:custDataLst>
              <p:tags r:id="rId2"/>
            </p:custDataLst>
          </p:nvPr>
        </p:nvSpPr>
        <p:spPr>
          <a:xfrm>
            <a:off x="6031198" y="2159303"/>
            <a:ext cx="6080453" cy="1391548"/>
          </a:xfrm>
          <a:prstGeom prst="rect">
            <a:avLst/>
          </a:prstGeom>
          <a:noFill/>
        </p:spPr>
        <p:txBody>
          <a:bodyPr wrap="square" rtlCol="0" anchor="ctr">
            <a:normAutofit lnSpcReduction="10000"/>
          </a:bodyPr>
          <a:lstStyle/>
          <a:p>
            <a:pPr>
              <a:lnSpc>
                <a:spcPct val="130000"/>
              </a:lnSpc>
            </a:pPr>
            <a:r>
              <a:rPr lang="zh-CN" altLang="en-US" sz="1400" kern="0" spc="15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石器时代，阳高县古城镇许家窑村南有许家窑人是遗址，在大同城西青磁窑、小站、左云贾家窑、广灵洗马庄等地先后发现多处旧石器遗址。春秋为北方游牧民族（北狄）居住地。战国初为代国，后并入赵地。赵武灵王初设平城，隶属代郡。</a:t>
            </a:r>
            <a:endParaRPr lang="zh-CN" altLang="en-US" sz="1400" kern="0" spc="15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95" name="Rectangle 29"/>
          <p:cNvSpPr/>
          <p:nvPr>
            <p:custDataLst>
              <p:tags r:id="rId3"/>
            </p:custDataLst>
          </p:nvPr>
        </p:nvSpPr>
        <p:spPr>
          <a:xfrm>
            <a:off x="6029325" y="1570268"/>
            <a:ext cx="6080451" cy="579670"/>
          </a:xfrm>
          <a:prstGeom prst="rect">
            <a:avLst/>
          </a:prstGeom>
        </p:spPr>
        <p:txBody>
          <a:bodyPr wrap="square" anchor="ctr">
            <a:normAutofit/>
          </a:bodyPr>
          <a:lstStyle/>
          <a:p>
            <a:pP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史前至战国</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46" name="TextBox 21"/>
          <p:cNvSpPr txBox="1"/>
          <p:nvPr>
            <p:custDataLst>
              <p:tags r:id="rId4"/>
            </p:custDataLst>
          </p:nvPr>
        </p:nvSpPr>
        <p:spPr>
          <a:xfrm>
            <a:off x="6031198" y="4794514"/>
            <a:ext cx="6080453" cy="1391548"/>
          </a:xfrm>
          <a:prstGeom prst="rect">
            <a:avLst/>
          </a:prstGeom>
          <a:noFill/>
        </p:spPr>
        <p:txBody>
          <a:bodyPr wrap="square" rtlCol="0" anchor="ctr">
            <a:normAutofit lnSpcReduction="10000"/>
          </a:bodyPr>
          <a:lstStyle/>
          <a:p>
            <a:pPr>
              <a:lnSpc>
                <a:spcPct val="130000"/>
              </a:lnSpc>
            </a:pPr>
            <a:r>
              <a:rPr lang="zh-CN" altLang="en-US" sz="1400" kern="0" spc="15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三国时期大同为乌桓、鲜卑等部族占据。两晋时，北部为鲜卑族地，南部为雁门郡地。北魏初期建都于此，称“代京”、“平城”。唐贞观十四年（640年）置云州，治定襄县，后改名云中县，即今大同市区。永淳元年（682年）废。开元二十年（732年）复置。天宝元年（742年）改云中郡。乾元元年（758年）复为云州。辽金元</a:t>
            </a:r>
            <a:endParaRPr lang="zh-CN" altLang="en-US" sz="1400" kern="0" spc="15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7" name="Rectangle 29"/>
          <p:cNvSpPr/>
          <p:nvPr>
            <p:custDataLst>
              <p:tags r:id="rId5"/>
            </p:custDataLst>
          </p:nvPr>
        </p:nvSpPr>
        <p:spPr>
          <a:xfrm>
            <a:off x="6029325" y="4205479"/>
            <a:ext cx="6080451" cy="579670"/>
          </a:xfrm>
          <a:prstGeom prst="rect">
            <a:avLst/>
          </a:prstGeom>
        </p:spPr>
        <p:txBody>
          <a:bodyPr wrap="square" anchor="ctr">
            <a:normAutofit/>
          </a:bodyPr>
          <a:lstStyle/>
          <a:p>
            <a:pP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北朝至隋唐</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03" name="AutoShape 3"/>
          <p:cNvSpPr>
            <a:spLocks noChangeAspect="1" noChangeArrowheads="1" noTextEdit="1"/>
          </p:cNvSpPr>
          <p:nvPr>
            <p:custDataLst>
              <p:tags r:id="rId6"/>
            </p:custDataLst>
          </p:nvPr>
        </p:nvSpPr>
        <p:spPr bwMode="auto">
          <a:xfrm>
            <a:off x="855809" y="1339839"/>
            <a:ext cx="1390578" cy="2812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Freeform 5"/>
          <p:cNvSpPr/>
          <p:nvPr>
            <p:custDataLst>
              <p:tags r:id="rId7"/>
            </p:custDataLst>
          </p:nvPr>
        </p:nvSpPr>
        <p:spPr bwMode="auto">
          <a:xfrm>
            <a:off x="853973" y="1336167"/>
            <a:ext cx="1390578" cy="2816655"/>
          </a:xfrm>
          <a:custGeom>
            <a:avLst/>
            <a:gdLst>
              <a:gd name="T0" fmla="*/ 0 w 849"/>
              <a:gd name="T1" fmla="*/ 852 h 1724"/>
              <a:gd name="T2" fmla="*/ 0 w 849"/>
              <a:gd name="T3" fmla="*/ 1724 h 1724"/>
              <a:gd name="T4" fmla="*/ 757 w 849"/>
              <a:gd name="T5" fmla="*/ 1724 h 1724"/>
              <a:gd name="T6" fmla="*/ 757 w 849"/>
              <a:gd name="T7" fmla="*/ 863 h 1724"/>
              <a:gd name="T8" fmla="*/ 849 w 849"/>
              <a:gd name="T9" fmla="*/ 767 h 1724"/>
              <a:gd name="T10" fmla="*/ 849 w 849"/>
              <a:gd name="T11" fmla="*/ 0 h 1724"/>
              <a:gd name="T12" fmla="*/ 0 w 849"/>
              <a:gd name="T13" fmla="*/ 852 h 1724"/>
            </a:gdLst>
            <a:ahLst/>
            <a:cxnLst>
              <a:cxn ang="0">
                <a:pos x="T0" y="T1"/>
              </a:cxn>
              <a:cxn ang="0">
                <a:pos x="T2" y="T3"/>
              </a:cxn>
              <a:cxn ang="0">
                <a:pos x="T4" y="T5"/>
              </a:cxn>
              <a:cxn ang="0">
                <a:pos x="T6" y="T7"/>
              </a:cxn>
              <a:cxn ang="0">
                <a:pos x="T8" y="T9"/>
              </a:cxn>
              <a:cxn ang="0">
                <a:pos x="T10" y="T11"/>
              </a:cxn>
              <a:cxn ang="0">
                <a:pos x="T12" y="T13"/>
              </a:cxn>
            </a:cxnLst>
            <a:rect l="0" t="0" r="r" b="b"/>
            <a:pathLst>
              <a:path w="849" h="1724">
                <a:moveTo>
                  <a:pt x="0" y="852"/>
                </a:moveTo>
                <a:cubicBezTo>
                  <a:pt x="0" y="1724"/>
                  <a:pt x="0" y="1724"/>
                  <a:pt x="0" y="1724"/>
                </a:cubicBezTo>
                <a:cubicBezTo>
                  <a:pt x="757" y="1724"/>
                  <a:pt x="757" y="1724"/>
                  <a:pt x="757" y="1724"/>
                </a:cubicBezTo>
                <a:cubicBezTo>
                  <a:pt x="757" y="863"/>
                  <a:pt x="757" y="863"/>
                  <a:pt x="757" y="863"/>
                </a:cubicBezTo>
                <a:cubicBezTo>
                  <a:pt x="757" y="811"/>
                  <a:pt x="798" y="769"/>
                  <a:pt x="849" y="767"/>
                </a:cubicBezTo>
                <a:cubicBezTo>
                  <a:pt x="849" y="0"/>
                  <a:pt x="849" y="0"/>
                  <a:pt x="849" y="0"/>
                </a:cubicBezTo>
                <a:cubicBezTo>
                  <a:pt x="380" y="2"/>
                  <a:pt x="0" y="383"/>
                  <a:pt x="0" y="85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椭圆 104"/>
          <p:cNvSpPr/>
          <p:nvPr>
            <p:custDataLst>
              <p:tags r:id="rId8"/>
            </p:custDataLst>
          </p:nvPr>
        </p:nvSpPr>
        <p:spPr>
          <a:xfrm>
            <a:off x="1069391" y="3097142"/>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AutoShape 7"/>
          <p:cNvSpPr>
            <a:spLocks noChangeAspect="1" noChangeArrowheads="1" noTextEdit="1"/>
          </p:cNvSpPr>
          <p:nvPr>
            <p:custDataLst>
              <p:tags r:id="rId9"/>
            </p:custDataLst>
          </p:nvPr>
        </p:nvSpPr>
        <p:spPr bwMode="auto">
          <a:xfrm>
            <a:off x="2247305" y="1338003"/>
            <a:ext cx="1400370" cy="23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Freeform 9"/>
          <p:cNvSpPr/>
          <p:nvPr>
            <p:custDataLst>
              <p:tags r:id="rId10"/>
            </p:custDataLst>
          </p:nvPr>
        </p:nvSpPr>
        <p:spPr bwMode="auto">
          <a:xfrm>
            <a:off x="2245469" y="1336167"/>
            <a:ext cx="1400370" cy="2300085"/>
          </a:xfrm>
          <a:custGeom>
            <a:avLst/>
            <a:gdLst>
              <a:gd name="T0" fmla="*/ 855 w 855"/>
              <a:gd name="T1" fmla="*/ 1091 h 1407"/>
              <a:gd name="T2" fmla="*/ 855 w 855"/>
              <a:gd name="T3" fmla="*/ 1091 h 1407"/>
              <a:gd name="T4" fmla="*/ 855 w 855"/>
              <a:gd name="T5" fmla="*/ 852 h 1407"/>
              <a:gd name="T6" fmla="*/ 3 w 855"/>
              <a:gd name="T7" fmla="*/ 0 h 1407"/>
              <a:gd name="T8" fmla="*/ 3 w 855"/>
              <a:gd name="T9" fmla="*/ 0 h 1407"/>
              <a:gd name="T10" fmla="*/ 0 w 855"/>
              <a:gd name="T11" fmla="*/ 0 h 1407"/>
              <a:gd name="T12" fmla="*/ 0 w 855"/>
              <a:gd name="T13" fmla="*/ 767 h 1407"/>
              <a:gd name="T14" fmla="*/ 3 w 855"/>
              <a:gd name="T15" fmla="*/ 767 h 1407"/>
              <a:gd name="T16" fmla="*/ 3 w 855"/>
              <a:gd name="T17" fmla="*/ 767 h 1407"/>
              <a:gd name="T18" fmla="*/ 99 w 855"/>
              <a:gd name="T19" fmla="*/ 863 h 1407"/>
              <a:gd name="T20" fmla="*/ 99 w 855"/>
              <a:gd name="T21" fmla="*/ 1407 h 1407"/>
              <a:gd name="T22" fmla="*/ 855 w 855"/>
              <a:gd name="T23" fmla="*/ 1407 h 1407"/>
              <a:gd name="T24" fmla="*/ 855 w 855"/>
              <a:gd name="T25" fmla="*/ 109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 h="1407">
                <a:moveTo>
                  <a:pt x="855" y="1091"/>
                </a:moveTo>
                <a:cubicBezTo>
                  <a:pt x="855" y="1091"/>
                  <a:pt x="855" y="1091"/>
                  <a:pt x="855" y="1091"/>
                </a:cubicBezTo>
                <a:cubicBezTo>
                  <a:pt x="855" y="852"/>
                  <a:pt x="855" y="852"/>
                  <a:pt x="855" y="852"/>
                </a:cubicBezTo>
                <a:cubicBezTo>
                  <a:pt x="855" y="382"/>
                  <a:pt x="473" y="0"/>
                  <a:pt x="3" y="0"/>
                </a:cubicBezTo>
                <a:cubicBezTo>
                  <a:pt x="3" y="0"/>
                  <a:pt x="3" y="0"/>
                  <a:pt x="3" y="0"/>
                </a:cubicBezTo>
                <a:cubicBezTo>
                  <a:pt x="2" y="0"/>
                  <a:pt x="1" y="0"/>
                  <a:pt x="0" y="0"/>
                </a:cubicBezTo>
                <a:cubicBezTo>
                  <a:pt x="0" y="767"/>
                  <a:pt x="0" y="767"/>
                  <a:pt x="0" y="767"/>
                </a:cubicBezTo>
                <a:cubicBezTo>
                  <a:pt x="1" y="767"/>
                  <a:pt x="2" y="767"/>
                  <a:pt x="3" y="767"/>
                </a:cubicBezTo>
                <a:cubicBezTo>
                  <a:pt x="3" y="767"/>
                  <a:pt x="3" y="767"/>
                  <a:pt x="3" y="767"/>
                </a:cubicBezTo>
                <a:cubicBezTo>
                  <a:pt x="56" y="767"/>
                  <a:pt x="99" y="810"/>
                  <a:pt x="99" y="863"/>
                </a:cubicBezTo>
                <a:cubicBezTo>
                  <a:pt x="99" y="1407"/>
                  <a:pt x="99" y="1407"/>
                  <a:pt x="99" y="1407"/>
                </a:cubicBezTo>
                <a:cubicBezTo>
                  <a:pt x="855" y="1407"/>
                  <a:pt x="855" y="1407"/>
                  <a:pt x="855" y="1407"/>
                </a:cubicBezTo>
                <a:lnTo>
                  <a:pt x="855" y="109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AutoShape 11"/>
          <p:cNvSpPr>
            <a:spLocks noChangeAspect="1" noChangeArrowheads="1" noTextEdit="1"/>
          </p:cNvSpPr>
          <p:nvPr>
            <p:custDataLst>
              <p:tags r:id="rId11"/>
            </p:custDataLst>
          </p:nvPr>
        </p:nvSpPr>
        <p:spPr bwMode="auto">
          <a:xfrm>
            <a:off x="2408356" y="3636252"/>
            <a:ext cx="1400370" cy="23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Freeform 13"/>
          <p:cNvSpPr/>
          <p:nvPr>
            <p:custDataLst>
              <p:tags r:id="rId12"/>
            </p:custDataLst>
          </p:nvPr>
        </p:nvSpPr>
        <p:spPr bwMode="auto">
          <a:xfrm>
            <a:off x="2406520" y="3634416"/>
            <a:ext cx="1400370" cy="2300085"/>
          </a:xfrm>
          <a:custGeom>
            <a:avLst/>
            <a:gdLst>
              <a:gd name="T0" fmla="*/ 852 w 855"/>
              <a:gd name="T1" fmla="*/ 640 h 1407"/>
              <a:gd name="T2" fmla="*/ 756 w 855"/>
              <a:gd name="T3" fmla="*/ 544 h 1407"/>
              <a:gd name="T4" fmla="*/ 756 w 855"/>
              <a:gd name="T5" fmla="*/ 0 h 1407"/>
              <a:gd name="T6" fmla="*/ 0 w 855"/>
              <a:gd name="T7" fmla="*/ 0 h 1407"/>
              <a:gd name="T8" fmla="*/ 0 w 855"/>
              <a:gd name="T9" fmla="*/ 317 h 1407"/>
              <a:gd name="T10" fmla="*/ 0 w 855"/>
              <a:gd name="T11" fmla="*/ 317 h 1407"/>
              <a:gd name="T12" fmla="*/ 0 w 855"/>
              <a:gd name="T13" fmla="*/ 555 h 1407"/>
              <a:gd name="T14" fmla="*/ 852 w 855"/>
              <a:gd name="T15" fmla="*/ 1407 h 1407"/>
              <a:gd name="T16" fmla="*/ 852 w 855"/>
              <a:gd name="T17" fmla="*/ 1407 h 1407"/>
              <a:gd name="T18" fmla="*/ 855 w 855"/>
              <a:gd name="T19" fmla="*/ 1407 h 1407"/>
              <a:gd name="T20" fmla="*/ 855 w 855"/>
              <a:gd name="T21" fmla="*/ 640 h 1407"/>
              <a:gd name="T22" fmla="*/ 852 w 855"/>
              <a:gd name="T23" fmla="*/ 64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5" h="1407">
                <a:moveTo>
                  <a:pt x="852" y="640"/>
                </a:moveTo>
                <a:cubicBezTo>
                  <a:pt x="799" y="640"/>
                  <a:pt x="756" y="597"/>
                  <a:pt x="756" y="544"/>
                </a:cubicBezTo>
                <a:cubicBezTo>
                  <a:pt x="756" y="0"/>
                  <a:pt x="756" y="0"/>
                  <a:pt x="756" y="0"/>
                </a:cubicBezTo>
                <a:cubicBezTo>
                  <a:pt x="0" y="0"/>
                  <a:pt x="0" y="0"/>
                  <a:pt x="0" y="0"/>
                </a:cubicBezTo>
                <a:cubicBezTo>
                  <a:pt x="0" y="317"/>
                  <a:pt x="0" y="317"/>
                  <a:pt x="0" y="317"/>
                </a:cubicBezTo>
                <a:cubicBezTo>
                  <a:pt x="0" y="317"/>
                  <a:pt x="0" y="317"/>
                  <a:pt x="0" y="317"/>
                </a:cubicBezTo>
                <a:cubicBezTo>
                  <a:pt x="0" y="555"/>
                  <a:pt x="0" y="555"/>
                  <a:pt x="0" y="555"/>
                </a:cubicBezTo>
                <a:cubicBezTo>
                  <a:pt x="0" y="1026"/>
                  <a:pt x="382" y="1407"/>
                  <a:pt x="852" y="1407"/>
                </a:cubicBezTo>
                <a:cubicBezTo>
                  <a:pt x="852" y="1407"/>
                  <a:pt x="852" y="1407"/>
                  <a:pt x="852" y="1407"/>
                </a:cubicBezTo>
                <a:cubicBezTo>
                  <a:pt x="853" y="1407"/>
                  <a:pt x="854" y="1407"/>
                  <a:pt x="855" y="1407"/>
                </a:cubicBezTo>
                <a:cubicBezTo>
                  <a:pt x="855" y="640"/>
                  <a:pt x="855" y="640"/>
                  <a:pt x="855" y="640"/>
                </a:cubicBezTo>
                <a:cubicBezTo>
                  <a:pt x="854" y="640"/>
                  <a:pt x="853" y="640"/>
                  <a:pt x="852" y="640"/>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AutoShape 85"/>
          <p:cNvSpPr>
            <a:spLocks noChangeAspect="1" noChangeArrowheads="1" noTextEdit="1"/>
          </p:cNvSpPr>
          <p:nvPr>
            <p:custDataLst>
              <p:tags r:id="rId13"/>
            </p:custDataLst>
          </p:nvPr>
        </p:nvSpPr>
        <p:spPr bwMode="auto">
          <a:xfrm>
            <a:off x="4072612" y="1880567"/>
            <a:ext cx="1028244" cy="101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Freeform 90"/>
          <p:cNvSpPr/>
          <p:nvPr>
            <p:custDataLst>
              <p:tags r:id="rId14"/>
            </p:custDataLst>
          </p:nvPr>
        </p:nvSpPr>
        <p:spPr bwMode="auto">
          <a:xfrm>
            <a:off x="4357827" y="2839037"/>
            <a:ext cx="459037" cy="60593"/>
          </a:xfrm>
          <a:custGeom>
            <a:avLst/>
            <a:gdLst>
              <a:gd name="T0" fmla="*/ 262 w 280"/>
              <a:gd name="T1" fmla="*/ 37 h 37"/>
              <a:gd name="T2" fmla="*/ 19 w 280"/>
              <a:gd name="T3" fmla="*/ 37 h 37"/>
              <a:gd name="T4" fmla="*/ 0 w 280"/>
              <a:gd name="T5" fmla="*/ 18 h 37"/>
              <a:gd name="T6" fmla="*/ 0 w 280"/>
              <a:gd name="T7" fmla="*/ 18 h 37"/>
              <a:gd name="T8" fmla="*/ 19 w 280"/>
              <a:gd name="T9" fmla="*/ 0 h 37"/>
              <a:gd name="T10" fmla="*/ 262 w 280"/>
              <a:gd name="T11" fmla="*/ 0 h 37"/>
              <a:gd name="T12" fmla="*/ 280 w 280"/>
              <a:gd name="T13" fmla="*/ 18 h 37"/>
              <a:gd name="T14" fmla="*/ 280 w 280"/>
              <a:gd name="T15" fmla="*/ 18 h 37"/>
              <a:gd name="T16" fmla="*/ 262 w 280"/>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37">
                <a:moveTo>
                  <a:pt x="262" y="37"/>
                </a:moveTo>
                <a:cubicBezTo>
                  <a:pt x="19" y="37"/>
                  <a:pt x="19" y="37"/>
                  <a:pt x="19" y="37"/>
                </a:cubicBezTo>
                <a:cubicBezTo>
                  <a:pt x="8" y="37"/>
                  <a:pt x="0" y="29"/>
                  <a:pt x="0" y="18"/>
                </a:cubicBezTo>
                <a:cubicBezTo>
                  <a:pt x="0" y="18"/>
                  <a:pt x="0" y="18"/>
                  <a:pt x="0" y="18"/>
                </a:cubicBezTo>
                <a:cubicBezTo>
                  <a:pt x="0" y="8"/>
                  <a:pt x="8" y="0"/>
                  <a:pt x="19" y="0"/>
                </a:cubicBezTo>
                <a:cubicBezTo>
                  <a:pt x="262" y="0"/>
                  <a:pt x="262" y="0"/>
                  <a:pt x="262" y="0"/>
                </a:cubicBezTo>
                <a:cubicBezTo>
                  <a:pt x="272" y="0"/>
                  <a:pt x="280" y="8"/>
                  <a:pt x="280" y="18"/>
                </a:cubicBezTo>
                <a:cubicBezTo>
                  <a:pt x="280" y="18"/>
                  <a:pt x="280" y="18"/>
                  <a:pt x="280" y="18"/>
                </a:cubicBezTo>
                <a:cubicBezTo>
                  <a:pt x="280" y="29"/>
                  <a:pt x="272" y="37"/>
                  <a:pt x="262" y="37"/>
                </a:cubicBezTo>
                <a:close/>
              </a:path>
            </a:pathLst>
          </a:custGeom>
          <a:solidFill>
            <a:srgbClr val="F8D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Rectangle 29"/>
          <p:cNvSpPr/>
          <p:nvPr>
            <p:custDataLst>
              <p:tags r:id="rId15"/>
            </p:custDataLst>
          </p:nvPr>
        </p:nvSpPr>
        <p:spPr>
          <a:xfrm>
            <a:off x="852137" y="2531764"/>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北朝至隋唐</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20" name="Rectangle 29"/>
          <p:cNvSpPr/>
          <p:nvPr>
            <p:custDataLst>
              <p:tags r:id="rId16"/>
            </p:custDataLst>
          </p:nvPr>
        </p:nvSpPr>
        <p:spPr>
          <a:xfrm>
            <a:off x="2417676" y="2998754"/>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辽金元</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21" name="Rectangle 29"/>
          <p:cNvSpPr/>
          <p:nvPr>
            <p:custDataLst>
              <p:tags r:id="rId17"/>
            </p:custDataLst>
          </p:nvPr>
        </p:nvSpPr>
        <p:spPr>
          <a:xfrm>
            <a:off x="2406555" y="4086921"/>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明清</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23" name="AutoShape 15"/>
          <p:cNvSpPr>
            <a:spLocks noChangeAspect="1" noChangeArrowheads="1" noTextEdit="1"/>
          </p:cNvSpPr>
          <p:nvPr>
            <p:custDataLst>
              <p:tags r:id="rId18"/>
            </p:custDataLst>
          </p:nvPr>
        </p:nvSpPr>
        <p:spPr bwMode="auto">
          <a:xfrm>
            <a:off x="2236030" y="2857478"/>
            <a:ext cx="1390578" cy="281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Freeform 17"/>
          <p:cNvSpPr/>
          <p:nvPr>
            <p:custDataLst>
              <p:tags r:id="rId19"/>
            </p:custDataLst>
          </p:nvPr>
        </p:nvSpPr>
        <p:spPr bwMode="auto">
          <a:xfrm>
            <a:off x="3806551" y="3120047"/>
            <a:ext cx="1392414" cy="2814206"/>
          </a:xfrm>
          <a:custGeom>
            <a:avLst/>
            <a:gdLst>
              <a:gd name="T0" fmla="*/ 850 w 850"/>
              <a:gd name="T1" fmla="*/ 871 h 1723"/>
              <a:gd name="T2" fmla="*/ 850 w 850"/>
              <a:gd name="T3" fmla="*/ 0 h 1723"/>
              <a:gd name="T4" fmla="*/ 93 w 850"/>
              <a:gd name="T5" fmla="*/ 0 h 1723"/>
              <a:gd name="T6" fmla="*/ 93 w 850"/>
              <a:gd name="T7" fmla="*/ 860 h 1723"/>
              <a:gd name="T8" fmla="*/ 0 w 850"/>
              <a:gd name="T9" fmla="*/ 956 h 1723"/>
              <a:gd name="T10" fmla="*/ 0 w 850"/>
              <a:gd name="T11" fmla="*/ 1723 h 1723"/>
              <a:gd name="T12" fmla="*/ 850 w 850"/>
              <a:gd name="T13" fmla="*/ 871 h 1723"/>
            </a:gdLst>
            <a:ahLst/>
            <a:cxnLst>
              <a:cxn ang="0">
                <a:pos x="T0" y="T1"/>
              </a:cxn>
              <a:cxn ang="0">
                <a:pos x="T2" y="T3"/>
              </a:cxn>
              <a:cxn ang="0">
                <a:pos x="T4" y="T5"/>
              </a:cxn>
              <a:cxn ang="0">
                <a:pos x="T6" y="T7"/>
              </a:cxn>
              <a:cxn ang="0">
                <a:pos x="T8" y="T9"/>
              </a:cxn>
              <a:cxn ang="0">
                <a:pos x="T10" y="T11"/>
              </a:cxn>
              <a:cxn ang="0">
                <a:pos x="T12" y="T13"/>
              </a:cxn>
            </a:cxnLst>
            <a:rect l="0" t="0" r="r" b="b"/>
            <a:pathLst>
              <a:path w="850" h="1723">
                <a:moveTo>
                  <a:pt x="850" y="871"/>
                </a:moveTo>
                <a:cubicBezTo>
                  <a:pt x="850" y="0"/>
                  <a:pt x="850" y="0"/>
                  <a:pt x="850" y="0"/>
                </a:cubicBezTo>
                <a:cubicBezTo>
                  <a:pt x="93" y="0"/>
                  <a:pt x="93" y="0"/>
                  <a:pt x="93" y="0"/>
                </a:cubicBezTo>
                <a:cubicBezTo>
                  <a:pt x="93" y="860"/>
                  <a:pt x="93" y="860"/>
                  <a:pt x="93" y="860"/>
                </a:cubicBezTo>
                <a:cubicBezTo>
                  <a:pt x="93" y="912"/>
                  <a:pt x="51" y="954"/>
                  <a:pt x="0" y="956"/>
                </a:cubicBezTo>
                <a:cubicBezTo>
                  <a:pt x="0" y="1723"/>
                  <a:pt x="0" y="1723"/>
                  <a:pt x="0" y="1723"/>
                </a:cubicBezTo>
                <a:cubicBezTo>
                  <a:pt x="469" y="1722"/>
                  <a:pt x="850" y="1341"/>
                  <a:pt x="850" y="871"/>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Rectangle 29"/>
          <p:cNvSpPr/>
          <p:nvPr>
            <p:custDataLst>
              <p:tags r:id="rId20"/>
            </p:custDataLst>
          </p:nvPr>
        </p:nvSpPr>
        <p:spPr>
          <a:xfrm>
            <a:off x="3953975" y="4255379"/>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中华民国</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26" name="Rectangle 29"/>
          <p:cNvSpPr/>
          <p:nvPr>
            <p:custDataLst>
              <p:tags r:id="rId21"/>
            </p:custDataLst>
          </p:nvPr>
        </p:nvSpPr>
        <p:spPr>
          <a:xfrm>
            <a:off x="739154" y="4247337"/>
            <a:ext cx="1392414" cy="808070"/>
          </a:xfrm>
          <a:prstGeom prst="rect">
            <a:avLst/>
          </a:prstGeom>
        </p:spPr>
        <p:txBody>
          <a:bodyPr wrap="square" anchor="ctr">
            <a:normAutofit lnSpcReduction="10000"/>
          </a:bodyPr>
          <a:lstStyle/>
          <a:p>
            <a:pPr algn="ct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史前至战国</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27" name="Freeform 118"/>
          <p:cNvSpPr>
            <a:spLocks noEditPoints="1"/>
          </p:cNvSpPr>
          <p:nvPr>
            <p:custDataLst>
              <p:tags r:id="rId22"/>
            </p:custDataLst>
          </p:nvPr>
        </p:nvSpPr>
        <p:spPr bwMode="auto">
          <a:xfrm>
            <a:off x="1248075" y="3275826"/>
            <a:ext cx="409051" cy="409051"/>
          </a:xfrm>
          <a:custGeom>
            <a:avLst/>
            <a:gdLst>
              <a:gd name="T0" fmla="*/ 393 w 400"/>
              <a:gd name="T1" fmla="*/ 162 h 400"/>
              <a:gd name="T2" fmla="*/ 335 w 400"/>
              <a:gd name="T3" fmla="*/ 130 h 400"/>
              <a:gd name="T4" fmla="*/ 362 w 400"/>
              <a:gd name="T5" fmla="*/ 94 h 400"/>
              <a:gd name="T6" fmla="*/ 362 w 400"/>
              <a:gd name="T7" fmla="*/ 82 h 400"/>
              <a:gd name="T8" fmla="*/ 313 w 400"/>
              <a:gd name="T9" fmla="*/ 35 h 400"/>
              <a:gd name="T10" fmla="*/ 269 w 400"/>
              <a:gd name="T11" fmla="*/ 65 h 400"/>
              <a:gd name="T12" fmla="*/ 239 w 400"/>
              <a:gd name="T13" fmla="*/ 8 h 400"/>
              <a:gd name="T14" fmla="*/ 229 w 400"/>
              <a:gd name="T15" fmla="*/ 0 h 400"/>
              <a:gd name="T16" fmla="*/ 162 w 400"/>
              <a:gd name="T17" fmla="*/ 7 h 400"/>
              <a:gd name="T18" fmla="*/ 131 w 400"/>
              <a:gd name="T19" fmla="*/ 66 h 400"/>
              <a:gd name="T20" fmla="*/ 88 w 400"/>
              <a:gd name="T21" fmla="*/ 35 h 400"/>
              <a:gd name="T22" fmla="*/ 38 w 400"/>
              <a:gd name="T23" fmla="*/ 82 h 400"/>
              <a:gd name="T24" fmla="*/ 38 w 400"/>
              <a:gd name="T25" fmla="*/ 94 h 400"/>
              <a:gd name="T26" fmla="*/ 56 w 400"/>
              <a:gd name="T27" fmla="*/ 154 h 400"/>
              <a:gd name="T28" fmla="*/ 2 w 400"/>
              <a:gd name="T29" fmla="*/ 165 h 400"/>
              <a:gd name="T30" fmla="*/ 0 w 400"/>
              <a:gd name="T31" fmla="*/ 229 h 400"/>
              <a:gd name="T32" fmla="*/ 8 w 400"/>
              <a:gd name="T33" fmla="*/ 238 h 400"/>
              <a:gd name="T34" fmla="*/ 66 w 400"/>
              <a:gd name="T35" fmla="*/ 271 h 400"/>
              <a:gd name="T36" fmla="*/ 39 w 400"/>
              <a:gd name="T37" fmla="*/ 307 h 400"/>
              <a:gd name="T38" fmla="*/ 38 w 400"/>
              <a:gd name="T39" fmla="*/ 319 h 400"/>
              <a:gd name="T40" fmla="*/ 88 w 400"/>
              <a:gd name="T41" fmla="*/ 365 h 400"/>
              <a:gd name="T42" fmla="*/ 131 w 400"/>
              <a:gd name="T43" fmla="*/ 335 h 400"/>
              <a:gd name="T44" fmla="*/ 162 w 400"/>
              <a:gd name="T45" fmla="*/ 393 h 400"/>
              <a:gd name="T46" fmla="*/ 171 w 400"/>
              <a:gd name="T47" fmla="*/ 400 h 400"/>
              <a:gd name="T48" fmla="*/ 239 w 400"/>
              <a:gd name="T49" fmla="*/ 393 h 400"/>
              <a:gd name="T50" fmla="*/ 270 w 400"/>
              <a:gd name="T51" fmla="*/ 335 h 400"/>
              <a:gd name="T52" fmla="*/ 313 w 400"/>
              <a:gd name="T53" fmla="*/ 365 h 400"/>
              <a:gd name="T54" fmla="*/ 363 w 400"/>
              <a:gd name="T55" fmla="*/ 319 h 400"/>
              <a:gd name="T56" fmla="*/ 363 w 400"/>
              <a:gd name="T57" fmla="*/ 306 h 400"/>
              <a:gd name="T58" fmla="*/ 345 w 400"/>
              <a:gd name="T59" fmla="*/ 246 h 400"/>
              <a:gd name="T60" fmla="*/ 398 w 400"/>
              <a:gd name="T61" fmla="*/ 236 h 400"/>
              <a:gd name="T62" fmla="*/ 400 w 400"/>
              <a:gd name="T63" fmla="*/ 172 h 400"/>
              <a:gd name="T64" fmla="*/ 247 w 400"/>
              <a:gd name="T65" fmla="*/ 247 h 400"/>
              <a:gd name="T66" fmla="*/ 153 w 400"/>
              <a:gd name="T67" fmla="*/ 247 h 400"/>
              <a:gd name="T68" fmla="*/ 153 w 400"/>
              <a:gd name="T69" fmla="*/ 153 h 400"/>
              <a:gd name="T70" fmla="*/ 247 w 400"/>
              <a:gd name="T71" fmla="*/ 153 h 400"/>
              <a:gd name="T72" fmla="*/ 247 w 400"/>
              <a:gd name="T73" fmla="*/ 247 h 400"/>
              <a:gd name="T74" fmla="*/ 247 w 400"/>
              <a:gd name="T75" fmla="*/ 2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0" h="400">
                <a:moveTo>
                  <a:pt x="398" y="166"/>
                </a:moveTo>
                <a:cubicBezTo>
                  <a:pt x="397" y="164"/>
                  <a:pt x="395" y="163"/>
                  <a:pt x="393" y="162"/>
                </a:cubicBezTo>
                <a:cubicBezTo>
                  <a:pt x="345" y="155"/>
                  <a:pt x="345" y="155"/>
                  <a:pt x="345" y="155"/>
                </a:cubicBezTo>
                <a:cubicBezTo>
                  <a:pt x="343" y="147"/>
                  <a:pt x="339" y="138"/>
                  <a:pt x="335" y="130"/>
                </a:cubicBezTo>
                <a:cubicBezTo>
                  <a:pt x="338" y="125"/>
                  <a:pt x="342" y="119"/>
                  <a:pt x="349" y="111"/>
                </a:cubicBezTo>
                <a:cubicBezTo>
                  <a:pt x="355" y="103"/>
                  <a:pt x="359" y="97"/>
                  <a:pt x="362" y="94"/>
                </a:cubicBezTo>
                <a:cubicBezTo>
                  <a:pt x="363" y="92"/>
                  <a:pt x="364" y="90"/>
                  <a:pt x="364" y="88"/>
                </a:cubicBezTo>
                <a:cubicBezTo>
                  <a:pt x="364" y="85"/>
                  <a:pt x="363" y="84"/>
                  <a:pt x="362" y="82"/>
                </a:cubicBezTo>
                <a:cubicBezTo>
                  <a:pt x="356" y="73"/>
                  <a:pt x="342" y="58"/>
                  <a:pt x="319" y="38"/>
                </a:cubicBezTo>
                <a:cubicBezTo>
                  <a:pt x="317" y="36"/>
                  <a:pt x="315" y="35"/>
                  <a:pt x="313" y="35"/>
                </a:cubicBezTo>
                <a:cubicBezTo>
                  <a:pt x="310" y="35"/>
                  <a:pt x="308" y="36"/>
                  <a:pt x="306" y="38"/>
                </a:cubicBezTo>
                <a:cubicBezTo>
                  <a:pt x="269" y="65"/>
                  <a:pt x="269" y="65"/>
                  <a:pt x="269" y="65"/>
                </a:cubicBezTo>
                <a:cubicBezTo>
                  <a:pt x="262" y="62"/>
                  <a:pt x="254" y="59"/>
                  <a:pt x="246" y="56"/>
                </a:cubicBezTo>
                <a:cubicBezTo>
                  <a:pt x="239" y="8"/>
                  <a:pt x="239" y="8"/>
                  <a:pt x="239" y="8"/>
                </a:cubicBezTo>
                <a:cubicBezTo>
                  <a:pt x="238" y="6"/>
                  <a:pt x="237" y="4"/>
                  <a:pt x="236" y="2"/>
                </a:cubicBezTo>
                <a:cubicBezTo>
                  <a:pt x="234" y="1"/>
                  <a:pt x="232" y="0"/>
                  <a:pt x="229" y="0"/>
                </a:cubicBezTo>
                <a:cubicBezTo>
                  <a:pt x="171" y="0"/>
                  <a:pt x="171" y="0"/>
                  <a:pt x="171" y="0"/>
                </a:cubicBezTo>
                <a:cubicBezTo>
                  <a:pt x="166" y="0"/>
                  <a:pt x="163" y="2"/>
                  <a:pt x="162" y="7"/>
                </a:cubicBezTo>
                <a:cubicBezTo>
                  <a:pt x="160" y="16"/>
                  <a:pt x="157" y="32"/>
                  <a:pt x="154" y="56"/>
                </a:cubicBezTo>
                <a:cubicBezTo>
                  <a:pt x="146" y="58"/>
                  <a:pt x="138" y="62"/>
                  <a:pt x="131" y="66"/>
                </a:cubicBezTo>
                <a:cubicBezTo>
                  <a:pt x="95" y="38"/>
                  <a:pt x="95" y="38"/>
                  <a:pt x="95" y="38"/>
                </a:cubicBezTo>
                <a:cubicBezTo>
                  <a:pt x="92" y="36"/>
                  <a:pt x="90" y="35"/>
                  <a:pt x="88" y="35"/>
                </a:cubicBezTo>
                <a:cubicBezTo>
                  <a:pt x="84" y="35"/>
                  <a:pt x="76" y="41"/>
                  <a:pt x="63" y="54"/>
                </a:cubicBezTo>
                <a:cubicBezTo>
                  <a:pt x="51" y="66"/>
                  <a:pt x="42" y="76"/>
                  <a:pt x="38" y="82"/>
                </a:cubicBezTo>
                <a:cubicBezTo>
                  <a:pt x="36" y="84"/>
                  <a:pt x="35" y="86"/>
                  <a:pt x="35" y="88"/>
                </a:cubicBezTo>
                <a:cubicBezTo>
                  <a:pt x="35" y="90"/>
                  <a:pt x="36" y="92"/>
                  <a:pt x="38" y="94"/>
                </a:cubicBezTo>
                <a:cubicBezTo>
                  <a:pt x="49" y="108"/>
                  <a:pt x="59" y="120"/>
                  <a:pt x="66" y="130"/>
                </a:cubicBezTo>
                <a:cubicBezTo>
                  <a:pt x="61" y="138"/>
                  <a:pt x="58" y="146"/>
                  <a:pt x="56" y="154"/>
                </a:cubicBezTo>
                <a:cubicBezTo>
                  <a:pt x="7" y="161"/>
                  <a:pt x="7" y="161"/>
                  <a:pt x="7" y="161"/>
                </a:cubicBezTo>
                <a:cubicBezTo>
                  <a:pt x="5" y="162"/>
                  <a:pt x="3" y="163"/>
                  <a:pt x="2" y="165"/>
                </a:cubicBezTo>
                <a:cubicBezTo>
                  <a:pt x="1" y="167"/>
                  <a:pt x="0" y="169"/>
                  <a:pt x="0" y="171"/>
                </a:cubicBezTo>
                <a:cubicBezTo>
                  <a:pt x="0" y="229"/>
                  <a:pt x="0" y="229"/>
                  <a:pt x="0" y="229"/>
                </a:cubicBezTo>
                <a:cubicBezTo>
                  <a:pt x="0" y="231"/>
                  <a:pt x="1" y="233"/>
                  <a:pt x="2" y="235"/>
                </a:cubicBezTo>
                <a:cubicBezTo>
                  <a:pt x="3" y="237"/>
                  <a:pt x="5" y="238"/>
                  <a:pt x="8" y="238"/>
                </a:cubicBezTo>
                <a:cubicBezTo>
                  <a:pt x="55" y="245"/>
                  <a:pt x="55" y="245"/>
                  <a:pt x="55" y="245"/>
                </a:cubicBezTo>
                <a:cubicBezTo>
                  <a:pt x="58" y="254"/>
                  <a:pt x="61" y="262"/>
                  <a:pt x="66" y="271"/>
                </a:cubicBezTo>
                <a:cubicBezTo>
                  <a:pt x="63" y="275"/>
                  <a:pt x="58" y="281"/>
                  <a:pt x="52" y="289"/>
                </a:cubicBezTo>
                <a:cubicBezTo>
                  <a:pt x="46" y="297"/>
                  <a:pt x="41" y="303"/>
                  <a:pt x="39" y="307"/>
                </a:cubicBezTo>
                <a:cubicBezTo>
                  <a:pt x="37" y="309"/>
                  <a:pt x="37" y="310"/>
                  <a:pt x="37" y="313"/>
                </a:cubicBezTo>
                <a:cubicBezTo>
                  <a:pt x="37" y="315"/>
                  <a:pt x="37" y="317"/>
                  <a:pt x="38" y="319"/>
                </a:cubicBezTo>
                <a:cubicBezTo>
                  <a:pt x="45" y="328"/>
                  <a:pt x="59" y="343"/>
                  <a:pt x="81" y="362"/>
                </a:cubicBezTo>
                <a:cubicBezTo>
                  <a:pt x="83" y="364"/>
                  <a:pt x="85" y="365"/>
                  <a:pt x="88" y="365"/>
                </a:cubicBezTo>
                <a:cubicBezTo>
                  <a:pt x="90" y="365"/>
                  <a:pt x="93" y="364"/>
                  <a:pt x="94" y="363"/>
                </a:cubicBezTo>
                <a:cubicBezTo>
                  <a:pt x="131" y="335"/>
                  <a:pt x="131" y="335"/>
                  <a:pt x="131" y="335"/>
                </a:cubicBezTo>
                <a:cubicBezTo>
                  <a:pt x="138" y="339"/>
                  <a:pt x="146" y="342"/>
                  <a:pt x="155" y="345"/>
                </a:cubicBezTo>
                <a:cubicBezTo>
                  <a:pt x="162" y="393"/>
                  <a:pt x="162" y="393"/>
                  <a:pt x="162" y="393"/>
                </a:cubicBezTo>
                <a:cubicBezTo>
                  <a:pt x="162" y="395"/>
                  <a:pt x="163" y="397"/>
                  <a:pt x="165" y="398"/>
                </a:cubicBezTo>
                <a:cubicBezTo>
                  <a:pt x="167" y="400"/>
                  <a:pt x="169" y="400"/>
                  <a:pt x="171" y="400"/>
                </a:cubicBezTo>
                <a:cubicBezTo>
                  <a:pt x="229" y="400"/>
                  <a:pt x="229" y="400"/>
                  <a:pt x="229" y="400"/>
                </a:cubicBezTo>
                <a:cubicBezTo>
                  <a:pt x="234" y="400"/>
                  <a:pt x="237" y="398"/>
                  <a:pt x="239" y="393"/>
                </a:cubicBezTo>
                <a:cubicBezTo>
                  <a:pt x="241" y="384"/>
                  <a:pt x="243" y="368"/>
                  <a:pt x="246" y="345"/>
                </a:cubicBezTo>
                <a:cubicBezTo>
                  <a:pt x="254" y="342"/>
                  <a:pt x="262" y="339"/>
                  <a:pt x="270" y="335"/>
                </a:cubicBezTo>
                <a:cubicBezTo>
                  <a:pt x="306" y="363"/>
                  <a:pt x="306" y="363"/>
                  <a:pt x="306" y="363"/>
                </a:cubicBezTo>
                <a:cubicBezTo>
                  <a:pt x="308" y="364"/>
                  <a:pt x="311" y="365"/>
                  <a:pt x="313" y="365"/>
                </a:cubicBezTo>
                <a:cubicBezTo>
                  <a:pt x="316" y="365"/>
                  <a:pt x="325" y="359"/>
                  <a:pt x="337" y="347"/>
                </a:cubicBezTo>
                <a:cubicBezTo>
                  <a:pt x="350" y="334"/>
                  <a:pt x="358" y="325"/>
                  <a:pt x="363" y="319"/>
                </a:cubicBezTo>
                <a:cubicBezTo>
                  <a:pt x="364" y="317"/>
                  <a:pt x="365" y="315"/>
                  <a:pt x="365" y="313"/>
                </a:cubicBezTo>
                <a:cubicBezTo>
                  <a:pt x="365" y="310"/>
                  <a:pt x="364" y="308"/>
                  <a:pt x="363" y="306"/>
                </a:cubicBezTo>
                <a:cubicBezTo>
                  <a:pt x="350" y="291"/>
                  <a:pt x="341" y="279"/>
                  <a:pt x="335" y="270"/>
                </a:cubicBezTo>
                <a:cubicBezTo>
                  <a:pt x="338" y="264"/>
                  <a:pt x="342" y="256"/>
                  <a:pt x="345" y="246"/>
                </a:cubicBezTo>
                <a:cubicBezTo>
                  <a:pt x="393" y="239"/>
                  <a:pt x="393" y="239"/>
                  <a:pt x="393" y="239"/>
                </a:cubicBezTo>
                <a:cubicBezTo>
                  <a:pt x="395" y="239"/>
                  <a:pt x="397" y="238"/>
                  <a:pt x="398" y="236"/>
                </a:cubicBezTo>
                <a:cubicBezTo>
                  <a:pt x="400" y="234"/>
                  <a:pt x="400" y="232"/>
                  <a:pt x="400" y="230"/>
                </a:cubicBezTo>
                <a:cubicBezTo>
                  <a:pt x="400" y="172"/>
                  <a:pt x="400" y="172"/>
                  <a:pt x="400" y="172"/>
                </a:cubicBezTo>
                <a:cubicBezTo>
                  <a:pt x="400" y="170"/>
                  <a:pt x="400" y="168"/>
                  <a:pt x="398" y="166"/>
                </a:cubicBezTo>
                <a:close/>
                <a:moveTo>
                  <a:pt x="247" y="247"/>
                </a:moveTo>
                <a:cubicBezTo>
                  <a:pt x="234" y="260"/>
                  <a:pt x="219" y="267"/>
                  <a:pt x="200" y="267"/>
                </a:cubicBezTo>
                <a:cubicBezTo>
                  <a:pt x="182" y="267"/>
                  <a:pt x="166" y="260"/>
                  <a:pt x="153" y="247"/>
                </a:cubicBezTo>
                <a:cubicBezTo>
                  <a:pt x="140" y="234"/>
                  <a:pt x="133" y="219"/>
                  <a:pt x="133" y="200"/>
                </a:cubicBezTo>
                <a:cubicBezTo>
                  <a:pt x="133" y="182"/>
                  <a:pt x="140" y="166"/>
                  <a:pt x="153" y="153"/>
                </a:cubicBezTo>
                <a:cubicBezTo>
                  <a:pt x="166" y="140"/>
                  <a:pt x="182" y="133"/>
                  <a:pt x="200" y="133"/>
                </a:cubicBezTo>
                <a:cubicBezTo>
                  <a:pt x="219" y="133"/>
                  <a:pt x="234" y="140"/>
                  <a:pt x="247" y="153"/>
                </a:cubicBezTo>
                <a:cubicBezTo>
                  <a:pt x="260" y="166"/>
                  <a:pt x="267" y="182"/>
                  <a:pt x="267" y="200"/>
                </a:cubicBezTo>
                <a:cubicBezTo>
                  <a:pt x="267" y="219"/>
                  <a:pt x="260" y="234"/>
                  <a:pt x="247" y="247"/>
                </a:cubicBezTo>
                <a:close/>
                <a:moveTo>
                  <a:pt x="247" y="247"/>
                </a:moveTo>
                <a:cubicBezTo>
                  <a:pt x="247" y="247"/>
                  <a:pt x="247" y="247"/>
                  <a:pt x="247" y="247"/>
                </a:cubicBezTo>
              </a:path>
            </a:pathLst>
          </a:custGeom>
          <a:solidFill>
            <a:schemeClr val="bg1"/>
          </a:solidFill>
          <a:ln>
            <a:noFill/>
          </a:ln>
        </p:spPr>
        <p:txBody>
          <a:bodyPr vert="horz" wrap="square" lIns="60960" tIns="30480" rIns="60960" bIns="30480" numCol="1" anchor="t" anchorCtr="0" compatLnSpc="1"/>
          <a:lstStyle/>
          <a:p>
            <a:endParaRPr lang="en-US" sz="1200" dirty="0"/>
          </a:p>
        </p:txBody>
      </p:sp>
      <p:sp>
        <p:nvSpPr>
          <p:cNvPr id="128" name="椭圆 127"/>
          <p:cNvSpPr/>
          <p:nvPr>
            <p:custDataLst>
              <p:tags r:id="rId23"/>
            </p:custDataLst>
          </p:nvPr>
        </p:nvSpPr>
        <p:spPr>
          <a:xfrm>
            <a:off x="2537145" y="2005971"/>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24"/>
          <p:cNvSpPr>
            <a:spLocks noEditPoints="1"/>
          </p:cNvSpPr>
          <p:nvPr>
            <p:custDataLst>
              <p:tags r:id="rId24"/>
            </p:custDataLst>
          </p:nvPr>
        </p:nvSpPr>
        <p:spPr bwMode="auto">
          <a:xfrm>
            <a:off x="2734090" y="2208029"/>
            <a:ext cx="372529" cy="362303"/>
          </a:xfrm>
          <a:custGeom>
            <a:avLst/>
            <a:gdLst>
              <a:gd name="T0" fmla="*/ 5543 w 73"/>
              <a:gd name="T1" fmla="*/ 109801 h 68"/>
              <a:gd name="T2" fmla="*/ 205106 w 73"/>
              <a:gd name="T3" fmla="*/ 5779 h 68"/>
              <a:gd name="T4" fmla="*/ 399125 w 73"/>
              <a:gd name="T5" fmla="*/ 121359 h 68"/>
              <a:gd name="T6" fmla="*/ 199562 w 73"/>
              <a:gd name="T7" fmla="*/ 23116 h 68"/>
              <a:gd name="T8" fmla="*/ 5543 w 73"/>
              <a:gd name="T9" fmla="*/ 127138 h 68"/>
              <a:gd name="T10" fmla="*/ 205106 w 73"/>
              <a:gd name="T11" fmla="*/ 34674 h 68"/>
              <a:gd name="T12" fmla="*/ 365864 w 73"/>
              <a:gd name="T13" fmla="*/ 127138 h 68"/>
              <a:gd name="T14" fmla="*/ 44347 w 73"/>
              <a:gd name="T15" fmla="*/ 127138 h 68"/>
              <a:gd name="T16" fmla="*/ 38804 w 73"/>
              <a:gd name="T17" fmla="*/ 121359 h 68"/>
              <a:gd name="T18" fmla="*/ 205106 w 73"/>
              <a:gd name="T19" fmla="*/ 34674 h 68"/>
              <a:gd name="T20" fmla="*/ 199562 w 73"/>
              <a:gd name="T21" fmla="*/ 46232 h 68"/>
              <a:gd name="T22" fmla="*/ 332604 w 73"/>
              <a:gd name="T23" fmla="*/ 115580 h 68"/>
              <a:gd name="T24" fmla="*/ 404668 w 73"/>
              <a:gd name="T25" fmla="*/ 387192 h 68"/>
              <a:gd name="T26" fmla="*/ 5543 w 73"/>
              <a:gd name="T27" fmla="*/ 392971 h 68"/>
              <a:gd name="T28" fmla="*/ 0 w 73"/>
              <a:gd name="T29" fmla="*/ 352518 h 68"/>
              <a:gd name="T30" fmla="*/ 22174 w 73"/>
              <a:gd name="T31" fmla="*/ 340960 h 68"/>
              <a:gd name="T32" fmla="*/ 33260 w 73"/>
              <a:gd name="T33" fmla="*/ 323623 h 68"/>
              <a:gd name="T34" fmla="*/ 66521 w 73"/>
              <a:gd name="T35" fmla="*/ 150254 h 68"/>
              <a:gd name="T36" fmla="*/ 38804 w 73"/>
              <a:gd name="T37" fmla="*/ 144475 h 68"/>
              <a:gd name="T38" fmla="*/ 72064 w 73"/>
              <a:gd name="T39" fmla="*/ 138696 h 68"/>
              <a:gd name="T40" fmla="*/ 149672 w 73"/>
              <a:gd name="T41" fmla="*/ 138696 h 68"/>
              <a:gd name="T42" fmla="*/ 227279 w 73"/>
              <a:gd name="T43" fmla="*/ 138696 h 68"/>
              <a:gd name="T44" fmla="*/ 310430 w 73"/>
              <a:gd name="T45" fmla="*/ 138696 h 68"/>
              <a:gd name="T46" fmla="*/ 360321 w 73"/>
              <a:gd name="T47" fmla="*/ 138696 h 68"/>
              <a:gd name="T48" fmla="*/ 360321 w 73"/>
              <a:gd name="T49" fmla="*/ 150254 h 68"/>
              <a:gd name="T50" fmla="*/ 343691 w 73"/>
              <a:gd name="T51" fmla="*/ 323623 h 68"/>
              <a:gd name="T52" fmla="*/ 376951 w 73"/>
              <a:gd name="T53" fmla="*/ 335181 h 68"/>
              <a:gd name="T54" fmla="*/ 393581 w 73"/>
              <a:gd name="T55" fmla="*/ 340960 h 68"/>
              <a:gd name="T56" fmla="*/ 266083 w 73"/>
              <a:gd name="T57" fmla="*/ 323623 h 68"/>
              <a:gd name="T58" fmla="*/ 304887 w 73"/>
              <a:gd name="T59" fmla="*/ 150254 h 68"/>
              <a:gd name="T60" fmla="*/ 266083 w 73"/>
              <a:gd name="T61" fmla="*/ 323623 h 68"/>
              <a:gd name="T62" fmla="*/ 221736 w 73"/>
              <a:gd name="T63" fmla="*/ 323623 h 68"/>
              <a:gd name="T64" fmla="*/ 182932 w 73"/>
              <a:gd name="T65" fmla="*/ 150254 h 68"/>
              <a:gd name="T66" fmla="*/ 105325 w 73"/>
              <a:gd name="T67" fmla="*/ 323623 h 68"/>
              <a:gd name="T68" fmla="*/ 144128 w 73"/>
              <a:gd name="T69" fmla="*/ 150254 h 68"/>
              <a:gd name="T70" fmla="*/ 105325 w 73"/>
              <a:gd name="T71" fmla="*/ 323623 h 68"/>
              <a:gd name="T72" fmla="*/ 360321 w 73"/>
              <a:gd name="T73" fmla="*/ 340960 h 68"/>
              <a:gd name="T74" fmla="*/ 38804 w 73"/>
              <a:gd name="T75" fmla="*/ 340960 h 68"/>
              <a:gd name="T76" fmla="*/ 371408 w 73"/>
              <a:gd name="T77" fmla="*/ 358297 h 68"/>
              <a:gd name="T78" fmla="*/ 16630 w 73"/>
              <a:gd name="T79" fmla="*/ 358297 h 68"/>
              <a:gd name="T80" fmla="*/ 388038 w 73"/>
              <a:gd name="T81" fmla="*/ 375634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bg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ea"/>
              <a:sym typeface="+mn-lt"/>
            </a:endParaRPr>
          </a:p>
        </p:txBody>
      </p:sp>
      <p:sp>
        <p:nvSpPr>
          <p:cNvPr id="130" name="椭圆 129"/>
          <p:cNvSpPr/>
          <p:nvPr>
            <p:custDataLst>
              <p:tags r:id="rId25"/>
            </p:custDataLst>
          </p:nvPr>
        </p:nvSpPr>
        <p:spPr>
          <a:xfrm>
            <a:off x="2762337" y="4679387"/>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280"/>
          <p:cNvSpPr>
            <a:spLocks noEditPoints="1"/>
          </p:cNvSpPr>
          <p:nvPr>
            <p:custDataLst>
              <p:tags r:id="rId26"/>
            </p:custDataLst>
          </p:nvPr>
        </p:nvSpPr>
        <p:spPr bwMode="auto">
          <a:xfrm>
            <a:off x="2982657" y="4885097"/>
            <a:ext cx="325779" cy="354998"/>
          </a:xfrm>
          <a:custGeom>
            <a:avLst/>
            <a:gdLst>
              <a:gd name="T0" fmla="*/ 66227 w 64"/>
              <a:gd name="T1" fmla="*/ 259224 h 67"/>
              <a:gd name="T2" fmla="*/ 66227 w 64"/>
              <a:gd name="T3" fmla="*/ 362913 h 67"/>
              <a:gd name="T4" fmla="*/ 44151 w 64"/>
              <a:gd name="T5" fmla="*/ 385955 h 67"/>
              <a:gd name="T6" fmla="*/ 22076 w 64"/>
              <a:gd name="T7" fmla="*/ 385955 h 67"/>
              <a:gd name="T8" fmla="*/ 0 w 64"/>
              <a:gd name="T9" fmla="*/ 362913 h 67"/>
              <a:gd name="T10" fmla="*/ 0 w 64"/>
              <a:gd name="T11" fmla="*/ 259224 h 67"/>
              <a:gd name="T12" fmla="*/ 22076 w 64"/>
              <a:gd name="T13" fmla="*/ 236181 h 67"/>
              <a:gd name="T14" fmla="*/ 44151 w 64"/>
              <a:gd name="T15" fmla="*/ 236181 h 67"/>
              <a:gd name="T16" fmla="*/ 66227 w 64"/>
              <a:gd name="T17" fmla="*/ 259224 h 67"/>
              <a:gd name="T18" fmla="*/ 143491 w 64"/>
              <a:gd name="T19" fmla="*/ 149774 h 67"/>
              <a:gd name="T20" fmla="*/ 115896 w 64"/>
              <a:gd name="T21" fmla="*/ 149774 h 67"/>
              <a:gd name="T22" fmla="*/ 93821 w 64"/>
              <a:gd name="T23" fmla="*/ 172816 h 67"/>
              <a:gd name="T24" fmla="*/ 93821 w 64"/>
              <a:gd name="T25" fmla="*/ 362913 h 67"/>
              <a:gd name="T26" fmla="*/ 115896 w 64"/>
              <a:gd name="T27" fmla="*/ 385955 h 67"/>
              <a:gd name="T28" fmla="*/ 143491 w 64"/>
              <a:gd name="T29" fmla="*/ 385955 h 67"/>
              <a:gd name="T30" fmla="*/ 165566 w 64"/>
              <a:gd name="T31" fmla="*/ 362913 h 67"/>
              <a:gd name="T32" fmla="*/ 165566 w 64"/>
              <a:gd name="T33" fmla="*/ 172816 h 67"/>
              <a:gd name="T34" fmla="*/ 143491 w 64"/>
              <a:gd name="T35" fmla="*/ 149774 h 67"/>
              <a:gd name="T36" fmla="*/ 237312 w 64"/>
              <a:gd name="T37" fmla="*/ 184337 h 67"/>
              <a:gd name="T38" fmla="*/ 215236 w 64"/>
              <a:gd name="T39" fmla="*/ 184337 h 67"/>
              <a:gd name="T40" fmla="*/ 193161 w 64"/>
              <a:gd name="T41" fmla="*/ 207379 h 67"/>
              <a:gd name="T42" fmla="*/ 193161 w 64"/>
              <a:gd name="T43" fmla="*/ 362913 h 67"/>
              <a:gd name="T44" fmla="*/ 215236 w 64"/>
              <a:gd name="T45" fmla="*/ 385955 h 67"/>
              <a:gd name="T46" fmla="*/ 237312 w 64"/>
              <a:gd name="T47" fmla="*/ 385955 h 67"/>
              <a:gd name="T48" fmla="*/ 259387 w 64"/>
              <a:gd name="T49" fmla="*/ 362913 h 67"/>
              <a:gd name="T50" fmla="*/ 259387 w 64"/>
              <a:gd name="T51" fmla="*/ 207379 h 67"/>
              <a:gd name="T52" fmla="*/ 237312 w 64"/>
              <a:gd name="T53" fmla="*/ 184337 h 67"/>
              <a:gd name="T54" fmla="*/ 331133 w 64"/>
              <a:gd name="T55" fmla="*/ 103689 h 67"/>
              <a:gd name="T56" fmla="*/ 309057 w 64"/>
              <a:gd name="T57" fmla="*/ 103689 h 67"/>
              <a:gd name="T58" fmla="*/ 286982 w 64"/>
              <a:gd name="T59" fmla="*/ 126731 h 67"/>
              <a:gd name="T60" fmla="*/ 286982 w 64"/>
              <a:gd name="T61" fmla="*/ 362913 h 67"/>
              <a:gd name="T62" fmla="*/ 309057 w 64"/>
              <a:gd name="T63" fmla="*/ 385955 h 67"/>
              <a:gd name="T64" fmla="*/ 331133 w 64"/>
              <a:gd name="T65" fmla="*/ 385955 h 67"/>
              <a:gd name="T66" fmla="*/ 353208 w 64"/>
              <a:gd name="T67" fmla="*/ 362913 h 67"/>
              <a:gd name="T68" fmla="*/ 353208 w 64"/>
              <a:gd name="T69" fmla="*/ 126731 h 67"/>
              <a:gd name="T70" fmla="*/ 331133 w 64"/>
              <a:gd name="T71" fmla="*/ 103689 h 67"/>
              <a:gd name="T72" fmla="*/ 115896 w 64"/>
              <a:gd name="T73" fmla="*/ 74887 h 67"/>
              <a:gd name="T74" fmla="*/ 226274 w 64"/>
              <a:gd name="T75" fmla="*/ 155534 h 67"/>
              <a:gd name="T76" fmla="*/ 320095 w 64"/>
              <a:gd name="T77" fmla="*/ 28803 h 67"/>
              <a:gd name="T78" fmla="*/ 325614 w 64"/>
              <a:gd name="T79" fmla="*/ 34563 h 67"/>
              <a:gd name="T80" fmla="*/ 331133 w 64"/>
              <a:gd name="T81" fmla="*/ 0 h 67"/>
              <a:gd name="T82" fmla="*/ 298019 w 64"/>
              <a:gd name="T83" fmla="*/ 17282 h 67"/>
              <a:gd name="T84" fmla="*/ 309057 w 64"/>
              <a:gd name="T85" fmla="*/ 23042 h 67"/>
              <a:gd name="T86" fmla="*/ 220755 w 64"/>
              <a:gd name="T87" fmla="*/ 132492 h 67"/>
              <a:gd name="T88" fmla="*/ 110378 w 64"/>
              <a:gd name="T89" fmla="*/ 51845 h 67"/>
              <a:gd name="T90" fmla="*/ 0 w 64"/>
              <a:gd name="T91" fmla="*/ 167055 h 67"/>
              <a:gd name="T92" fmla="*/ 11038 w 64"/>
              <a:gd name="T93" fmla="*/ 178576 h 67"/>
              <a:gd name="T94" fmla="*/ 115896 w 64"/>
              <a:gd name="T95" fmla="*/ 74887 h 6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4" h="67">
                <a:moveTo>
                  <a:pt x="12" y="45"/>
                </a:moveTo>
                <a:cubicBezTo>
                  <a:pt x="12" y="63"/>
                  <a:pt x="12" y="63"/>
                  <a:pt x="12" y="63"/>
                </a:cubicBezTo>
                <a:cubicBezTo>
                  <a:pt x="12" y="65"/>
                  <a:pt x="11" y="67"/>
                  <a:pt x="8" y="67"/>
                </a:cubicBezTo>
                <a:cubicBezTo>
                  <a:pt x="4" y="67"/>
                  <a:pt x="4" y="67"/>
                  <a:pt x="4" y="67"/>
                </a:cubicBezTo>
                <a:cubicBezTo>
                  <a:pt x="2" y="67"/>
                  <a:pt x="0" y="65"/>
                  <a:pt x="0" y="63"/>
                </a:cubicBezTo>
                <a:cubicBezTo>
                  <a:pt x="0" y="45"/>
                  <a:pt x="0" y="45"/>
                  <a:pt x="0" y="45"/>
                </a:cubicBezTo>
                <a:cubicBezTo>
                  <a:pt x="0" y="43"/>
                  <a:pt x="2" y="41"/>
                  <a:pt x="4" y="41"/>
                </a:cubicBezTo>
                <a:cubicBezTo>
                  <a:pt x="8" y="41"/>
                  <a:pt x="8" y="41"/>
                  <a:pt x="8" y="41"/>
                </a:cubicBezTo>
                <a:cubicBezTo>
                  <a:pt x="11" y="41"/>
                  <a:pt x="12" y="43"/>
                  <a:pt x="12" y="45"/>
                </a:cubicBezTo>
                <a:close/>
                <a:moveTo>
                  <a:pt x="26" y="26"/>
                </a:moveTo>
                <a:cubicBezTo>
                  <a:pt x="21" y="26"/>
                  <a:pt x="21" y="26"/>
                  <a:pt x="21" y="26"/>
                </a:cubicBezTo>
                <a:cubicBezTo>
                  <a:pt x="19" y="26"/>
                  <a:pt x="17" y="28"/>
                  <a:pt x="17" y="30"/>
                </a:cubicBezTo>
                <a:cubicBezTo>
                  <a:pt x="17" y="63"/>
                  <a:pt x="17" y="63"/>
                  <a:pt x="17" y="63"/>
                </a:cubicBezTo>
                <a:cubicBezTo>
                  <a:pt x="17" y="65"/>
                  <a:pt x="19" y="67"/>
                  <a:pt x="21" y="67"/>
                </a:cubicBezTo>
                <a:cubicBezTo>
                  <a:pt x="26" y="67"/>
                  <a:pt x="26" y="67"/>
                  <a:pt x="26" y="67"/>
                </a:cubicBezTo>
                <a:cubicBezTo>
                  <a:pt x="28" y="67"/>
                  <a:pt x="30" y="65"/>
                  <a:pt x="30" y="63"/>
                </a:cubicBezTo>
                <a:cubicBezTo>
                  <a:pt x="30" y="30"/>
                  <a:pt x="30" y="30"/>
                  <a:pt x="30" y="30"/>
                </a:cubicBezTo>
                <a:cubicBezTo>
                  <a:pt x="30" y="28"/>
                  <a:pt x="28" y="26"/>
                  <a:pt x="26" y="26"/>
                </a:cubicBezTo>
                <a:close/>
                <a:moveTo>
                  <a:pt x="43" y="32"/>
                </a:moveTo>
                <a:cubicBezTo>
                  <a:pt x="39" y="32"/>
                  <a:pt x="39" y="32"/>
                  <a:pt x="39" y="32"/>
                </a:cubicBezTo>
                <a:cubicBezTo>
                  <a:pt x="36" y="32"/>
                  <a:pt x="35" y="34"/>
                  <a:pt x="35" y="36"/>
                </a:cubicBezTo>
                <a:cubicBezTo>
                  <a:pt x="35" y="63"/>
                  <a:pt x="35" y="63"/>
                  <a:pt x="35" y="63"/>
                </a:cubicBezTo>
                <a:cubicBezTo>
                  <a:pt x="35" y="65"/>
                  <a:pt x="36" y="67"/>
                  <a:pt x="39" y="67"/>
                </a:cubicBezTo>
                <a:cubicBezTo>
                  <a:pt x="43" y="67"/>
                  <a:pt x="43" y="67"/>
                  <a:pt x="43" y="67"/>
                </a:cubicBezTo>
                <a:cubicBezTo>
                  <a:pt x="45" y="67"/>
                  <a:pt x="47" y="65"/>
                  <a:pt x="47" y="63"/>
                </a:cubicBezTo>
                <a:cubicBezTo>
                  <a:pt x="47" y="36"/>
                  <a:pt x="47" y="36"/>
                  <a:pt x="47" y="36"/>
                </a:cubicBezTo>
                <a:cubicBezTo>
                  <a:pt x="47" y="34"/>
                  <a:pt x="45" y="32"/>
                  <a:pt x="43" y="32"/>
                </a:cubicBezTo>
                <a:close/>
                <a:moveTo>
                  <a:pt x="60" y="18"/>
                </a:moveTo>
                <a:cubicBezTo>
                  <a:pt x="56" y="18"/>
                  <a:pt x="56" y="18"/>
                  <a:pt x="56" y="18"/>
                </a:cubicBezTo>
                <a:cubicBezTo>
                  <a:pt x="53" y="18"/>
                  <a:pt x="52" y="20"/>
                  <a:pt x="52" y="22"/>
                </a:cubicBezTo>
                <a:cubicBezTo>
                  <a:pt x="52" y="63"/>
                  <a:pt x="52" y="63"/>
                  <a:pt x="52" y="63"/>
                </a:cubicBezTo>
                <a:cubicBezTo>
                  <a:pt x="52" y="65"/>
                  <a:pt x="53" y="67"/>
                  <a:pt x="56" y="67"/>
                </a:cubicBezTo>
                <a:cubicBezTo>
                  <a:pt x="60" y="67"/>
                  <a:pt x="60" y="67"/>
                  <a:pt x="60" y="67"/>
                </a:cubicBezTo>
                <a:cubicBezTo>
                  <a:pt x="62" y="67"/>
                  <a:pt x="64" y="65"/>
                  <a:pt x="64" y="63"/>
                </a:cubicBezTo>
                <a:cubicBezTo>
                  <a:pt x="64" y="22"/>
                  <a:pt x="64" y="22"/>
                  <a:pt x="64" y="22"/>
                </a:cubicBezTo>
                <a:cubicBezTo>
                  <a:pt x="64" y="20"/>
                  <a:pt x="62" y="18"/>
                  <a:pt x="60" y="18"/>
                </a:cubicBezTo>
                <a:close/>
                <a:moveTo>
                  <a:pt x="21" y="13"/>
                </a:moveTo>
                <a:cubicBezTo>
                  <a:pt x="41" y="27"/>
                  <a:pt x="41" y="27"/>
                  <a:pt x="41" y="27"/>
                </a:cubicBezTo>
                <a:cubicBezTo>
                  <a:pt x="58" y="5"/>
                  <a:pt x="58" y="5"/>
                  <a:pt x="58" y="5"/>
                </a:cubicBezTo>
                <a:cubicBezTo>
                  <a:pt x="59" y="6"/>
                  <a:pt x="59" y="6"/>
                  <a:pt x="59" y="6"/>
                </a:cubicBezTo>
                <a:cubicBezTo>
                  <a:pt x="60" y="0"/>
                  <a:pt x="60" y="0"/>
                  <a:pt x="60" y="0"/>
                </a:cubicBezTo>
                <a:cubicBezTo>
                  <a:pt x="54" y="3"/>
                  <a:pt x="54" y="3"/>
                  <a:pt x="54" y="3"/>
                </a:cubicBezTo>
                <a:cubicBezTo>
                  <a:pt x="56" y="4"/>
                  <a:pt x="56" y="4"/>
                  <a:pt x="56" y="4"/>
                </a:cubicBezTo>
                <a:cubicBezTo>
                  <a:pt x="40" y="23"/>
                  <a:pt x="40" y="23"/>
                  <a:pt x="40" y="23"/>
                </a:cubicBezTo>
                <a:cubicBezTo>
                  <a:pt x="20" y="9"/>
                  <a:pt x="20" y="9"/>
                  <a:pt x="20" y="9"/>
                </a:cubicBezTo>
                <a:cubicBezTo>
                  <a:pt x="0" y="29"/>
                  <a:pt x="0" y="29"/>
                  <a:pt x="0" y="29"/>
                </a:cubicBezTo>
                <a:cubicBezTo>
                  <a:pt x="2" y="31"/>
                  <a:pt x="2" y="31"/>
                  <a:pt x="2" y="31"/>
                </a:cubicBezTo>
                <a:lnTo>
                  <a:pt x="21" y="13"/>
                </a:lnTo>
                <a:close/>
              </a:path>
            </a:pathLst>
          </a:custGeom>
          <a:solidFill>
            <a:schemeClr val="bg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ea"/>
              <a:sym typeface="+mn-lt"/>
            </a:endParaRPr>
          </a:p>
        </p:txBody>
      </p:sp>
      <p:sp>
        <p:nvSpPr>
          <p:cNvPr id="132" name="椭圆 131"/>
          <p:cNvSpPr/>
          <p:nvPr>
            <p:custDataLst>
              <p:tags r:id="rId27"/>
            </p:custDataLst>
          </p:nvPr>
        </p:nvSpPr>
        <p:spPr>
          <a:xfrm>
            <a:off x="4180562" y="3441968"/>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215"/>
          <p:cNvSpPr>
            <a:spLocks noEditPoints="1"/>
          </p:cNvSpPr>
          <p:nvPr>
            <p:custDataLst>
              <p:tags r:id="rId28"/>
            </p:custDataLst>
          </p:nvPr>
        </p:nvSpPr>
        <p:spPr bwMode="auto">
          <a:xfrm>
            <a:off x="4371517" y="3633113"/>
            <a:ext cx="384508" cy="384129"/>
          </a:xfrm>
          <a:custGeom>
            <a:avLst/>
            <a:gdLst>
              <a:gd name="T0" fmla="*/ 349 w 425"/>
              <a:gd name="T1" fmla="*/ 205 h 425"/>
              <a:gd name="T2" fmla="*/ 242 w 425"/>
              <a:gd name="T3" fmla="*/ 206 h 425"/>
              <a:gd name="T4" fmla="*/ 242 w 425"/>
              <a:gd name="T5" fmla="*/ 129 h 425"/>
              <a:gd name="T6" fmla="*/ 167 w 425"/>
              <a:gd name="T7" fmla="*/ 22 h 425"/>
              <a:gd name="T8" fmla="*/ 60 w 425"/>
              <a:gd name="T9" fmla="*/ 22 h 425"/>
              <a:gd name="T10" fmla="*/ 0 w 425"/>
              <a:gd name="T11" fmla="*/ 113 h 425"/>
              <a:gd name="T12" fmla="*/ 76 w 425"/>
              <a:gd name="T13" fmla="*/ 220 h 425"/>
              <a:gd name="T14" fmla="*/ 184 w 425"/>
              <a:gd name="T15" fmla="*/ 219 h 425"/>
              <a:gd name="T16" fmla="*/ 184 w 425"/>
              <a:gd name="T17" fmla="*/ 296 h 425"/>
              <a:gd name="T18" fmla="*/ 259 w 425"/>
              <a:gd name="T19" fmla="*/ 403 h 425"/>
              <a:gd name="T20" fmla="*/ 365 w 425"/>
              <a:gd name="T21" fmla="*/ 404 h 425"/>
              <a:gd name="T22" fmla="*/ 425 w 425"/>
              <a:gd name="T23" fmla="*/ 313 h 425"/>
              <a:gd name="T24" fmla="*/ 184 w 425"/>
              <a:gd name="T25" fmla="*/ 148 h 425"/>
              <a:gd name="T26" fmla="*/ 173 w 425"/>
              <a:gd name="T27" fmla="*/ 138 h 425"/>
              <a:gd name="T28" fmla="*/ 162 w 425"/>
              <a:gd name="T29" fmla="*/ 130 h 425"/>
              <a:gd name="T30" fmla="*/ 137 w 425"/>
              <a:gd name="T31" fmla="*/ 137 h 425"/>
              <a:gd name="T32" fmla="*/ 130 w 425"/>
              <a:gd name="T33" fmla="*/ 162 h 425"/>
              <a:gd name="T34" fmla="*/ 138 w 425"/>
              <a:gd name="T35" fmla="*/ 173 h 425"/>
              <a:gd name="T36" fmla="*/ 148 w 425"/>
              <a:gd name="T37" fmla="*/ 184 h 425"/>
              <a:gd name="T38" fmla="*/ 112 w 425"/>
              <a:gd name="T39" fmla="*/ 185 h 425"/>
              <a:gd name="T40" fmla="*/ 50 w 425"/>
              <a:gd name="T41" fmla="*/ 113 h 425"/>
              <a:gd name="T42" fmla="*/ 96 w 425"/>
              <a:gd name="T43" fmla="*/ 57 h 425"/>
              <a:gd name="T44" fmla="*/ 131 w 425"/>
              <a:gd name="T45" fmla="*/ 57 h 425"/>
              <a:gd name="T46" fmla="*/ 192 w 425"/>
              <a:gd name="T47" fmla="*/ 129 h 425"/>
              <a:gd name="T48" fmla="*/ 368 w 425"/>
              <a:gd name="T49" fmla="*/ 330 h 425"/>
              <a:gd name="T50" fmla="*/ 312 w 425"/>
              <a:gd name="T51" fmla="*/ 375 h 425"/>
              <a:gd name="T52" fmla="*/ 241 w 425"/>
              <a:gd name="T53" fmla="*/ 314 h 425"/>
              <a:gd name="T54" fmla="*/ 242 w 425"/>
              <a:gd name="T55" fmla="*/ 277 h 425"/>
              <a:gd name="T56" fmla="*/ 252 w 425"/>
              <a:gd name="T57" fmla="*/ 288 h 425"/>
              <a:gd name="T58" fmla="*/ 264 w 425"/>
              <a:gd name="T59" fmla="*/ 295 h 425"/>
              <a:gd name="T60" fmla="*/ 289 w 425"/>
              <a:gd name="T61" fmla="*/ 289 h 425"/>
              <a:gd name="T62" fmla="*/ 295 w 425"/>
              <a:gd name="T63" fmla="*/ 264 h 425"/>
              <a:gd name="T64" fmla="*/ 288 w 425"/>
              <a:gd name="T65" fmla="*/ 252 h 425"/>
              <a:gd name="T66" fmla="*/ 277 w 425"/>
              <a:gd name="T67" fmla="*/ 242 h 425"/>
              <a:gd name="T68" fmla="*/ 314 w 425"/>
              <a:gd name="T69" fmla="*/ 241 h 425"/>
              <a:gd name="T70" fmla="*/ 375 w 425"/>
              <a:gd name="T71" fmla="*/ 313 h 425"/>
              <a:gd name="T72" fmla="*/ 368 w 425"/>
              <a:gd name="T73" fmla="*/ 33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5" h="425">
                <a:moveTo>
                  <a:pt x="404" y="260"/>
                </a:moveTo>
                <a:cubicBezTo>
                  <a:pt x="349" y="205"/>
                  <a:pt x="349" y="205"/>
                  <a:pt x="349" y="205"/>
                </a:cubicBezTo>
                <a:cubicBezTo>
                  <a:pt x="335" y="191"/>
                  <a:pt x="317" y="184"/>
                  <a:pt x="296" y="184"/>
                </a:cubicBezTo>
                <a:cubicBezTo>
                  <a:pt x="275" y="184"/>
                  <a:pt x="257" y="191"/>
                  <a:pt x="242" y="206"/>
                </a:cubicBezTo>
                <a:cubicBezTo>
                  <a:pt x="219" y="184"/>
                  <a:pt x="219" y="184"/>
                  <a:pt x="219" y="184"/>
                </a:cubicBezTo>
                <a:cubicBezTo>
                  <a:pt x="234" y="169"/>
                  <a:pt x="242" y="150"/>
                  <a:pt x="242" y="129"/>
                </a:cubicBezTo>
                <a:cubicBezTo>
                  <a:pt x="242" y="108"/>
                  <a:pt x="235" y="91"/>
                  <a:pt x="220" y="76"/>
                </a:cubicBezTo>
                <a:cubicBezTo>
                  <a:pt x="167" y="22"/>
                  <a:pt x="167" y="22"/>
                  <a:pt x="167" y="22"/>
                </a:cubicBezTo>
                <a:cubicBezTo>
                  <a:pt x="152" y="7"/>
                  <a:pt x="134" y="0"/>
                  <a:pt x="113" y="0"/>
                </a:cubicBezTo>
                <a:cubicBezTo>
                  <a:pt x="93" y="0"/>
                  <a:pt x="75" y="7"/>
                  <a:pt x="60" y="22"/>
                </a:cubicBezTo>
                <a:cubicBezTo>
                  <a:pt x="22" y="60"/>
                  <a:pt x="22" y="60"/>
                  <a:pt x="22" y="60"/>
                </a:cubicBezTo>
                <a:cubicBezTo>
                  <a:pt x="7" y="74"/>
                  <a:pt x="0" y="92"/>
                  <a:pt x="0" y="113"/>
                </a:cubicBezTo>
                <a:cubicBezTo>
                  <a:pt x="0" y="133"/>
                  <a:pt x="7" y="151"/>
                  <a:pt x="22" y="166"/>
                </a:cubicBezTo>
                <a:cubicBezTo>
                  <a:pt x="76" y="220"/>
                  <a:pt x="76" y="220"/>
                  <a:pt x="76" y="220"/>
                </a:cubicBezTo>
                <a:cubicBezTo>
                  <a:pt x="91" y="235"/>
                  <a:pt x="108" y="242"/>
                  <a:pt x="129" y="242"/>
                </a:cubicBezTo>
                <a:cubicBezTo>
                  <a:pt x="151" y="242"/>
                  <a:pt x="169" y="234"/>
                  <a:pt x="184" y="219"/>
                </a:cubicBezTo>
                <a:cubicBezTo>
                  <a:pt x="206" y="242"/>
                  <a:pt x="206" y="242"/>
                  <a:pt x="206" y="242"/>
                </a:cubicBezTo>
                <a:cubicBezTo>
                  <a:pt x="191" y="257"/>
                  <a:pt x="184" y="275"/>
                  <a:pt x="184" y="296"/>
                </a:cubicBezTo>
                <a:cubicBezTo>
                  <a:pt x="184" y="317"/>
                  <a:pt x="191" y="335"/>
                  <a:pt x="205" y="349"/>
                </a:cubicBezTo>
                <a:cubicBezTo>
                  <a:pt x="259" y="403"/>
                  <a:pt x="259" y="403"/>
                  <a:pt x="259" y="403"/>
                </a:cubicBezTo>
                <a:cubicBezTo>
                  <a:pt x="273" y="418"/>
                  <a:pt x="291" y="425"/>
                  <a:pt x="312" y="425"/>
                </a:cubicBezTo>
                <a:cubicBezTo>
                  <a:pt x="333" y="425"/>
                  <a:pt x="351" y="418"/>
                  <a:pt x="365" y="404"/>
                </a:cubicBezTo>
                <a:cubicBezTo>
                  <a:pt x="403" y="366"/>
                  <a:pt x="403" y="366"/>
                  <a:pt x="403" y="366"/>
                </a:cubicBezTo>
                <a:cubicBezTo>
                  <a:pt x="418" y="351"/>
                  <a:pt x="425" y="334"/>
                  <a:pt x="425" y="313"/>
                </a:cubicBezTo>
                <a:cubicBezTo>
                  <a:pt x="425" y="292"/>
                  <a:pt x="418" y="274"/>
                  <a:pt x="404" y="260"/>
                </a:cubicBezTo>
                <a:close/>
                <a:moveTo>
                  <a:pt x="184" y="148"/>
                </a:moveTo>
                <a:cubicBezTo>
                  <a:pt x="183" y="148"/>
                  <a:pt x="181" y="146"/>
                  <a:pt x="179" y="143"/>
                </a:cubicBezTo>
                <a:cubicBezTo>
                  <a:pt x="176" y="140"/>
                  <a:pt x="174" y="138"/>
                  <a:pt x="173" y="138"/>
                </a:cubicBezTo>
                <a:cubicBezTo>
                  <a:pt x="172" y="137"/>
                  <a:pt x="170" y="135"/>
                  <a:pt x="168" y="134"/>
                </a:cubicBezTo>
                <a:cubicBezTo>
                  <a:pt x="166" y="132"/>
                  <a:pt x="164" y="131"/>
                  <a:pt x="162" y="130"/>
                </a:cubicBezTo>
                <a:cubicBezTo>
                  <a:pt x="159" y="130"/>
                  <a:pt x="157" y="129"/>
                  <a:pt x="154" y="129"/>
                </a:cubicBezTo>
                <a:cubicBezTo>
                  <a:pt x="147" y="129"/>
                  <a:pt x="141" y="132"/>
                  <a:pt x="137" y="137"/>
                </a:cubicBezTo>
                <a:cubicBezTo>
                  <a:pt x="132" y="141"/>
                  <a:pt x="129" y="147"/>
                  <a:pt x="129" y="154"/>
                </a:cubicBezTo>
                <a:cubicBezTo>
                  <a:pt x="129" y="157"/>
                  <a:pt x="130" y="159"/>
                  <a:pt x="130" y="162"/>
                </a:cubicBezTo>
                <a:cubicBezTo>
                  <a:pt x="131" y="164"/>
                  <a:pt x="132" y="166"/>
                  <a:pt x="134" y="168"/>
                </a:cubicBezTo>
                <a:cubicBezTo>
                  <a:pt x="135" y="170"/>
                  <a:pt x="137" y="172"/>
                  <a:pt x="138" y="173"/>
                </a:cubicBezTo>
                <a:cubicBezTo>
                  <a:pt x="138" y="174"/>
                  <a:pt x="140" y="176"/>
                  <a:pt x="143" y="179"/>
                </a:cubicBezTo>
                <a:cubicBezTo>
                  <a:pt x="146" y="181"/>
                  <a:pt x="148" y="183"/>
                  <a:pt x="148" y="184"/>
                </a:cubicBezTo>
                <a:cubicBezTo>
                  <a:pt x="143" y="189"/>
                  <a:pt x="137" y="192"/>
                  <a:pt x="129" y="192"/>
                </a:cubicBezTo>
                <a:cubicBezTo>
                  <a:pt x="122" y="192"/>
                  <a:pt x="116" y="189"/>
                  <a:pt x="112" y="185"/>
                </a:cubicBezTo>
                <a:cubicBezTo>
                  <a:pt x="57" y="130"/>
                  <a:pt x="57" y="130"/>
                  <a:pt x="57" y="130"/>
                </a:cubicBezTo>
                <a:cubicBezTo>
                  <a:pt x="53" y="125"/>
                  <a:pt x="50" y="120"/>
                  <a:pt x="50" y="113"/>
                </a:cubicBezTo>
                <a:cubicBezTo>
                  <a:pt x="50" y="106"/>
                  <a:pt x="52" y="100"/>
                  <a:pt x="57" y="95"/>
                </a:cubicBezTo>
                <a:cubicBezTo>
                  <a:pt x="96" y="57"/>
                  <a:pt x="96" y="57"/>
                  <a:pt x="96" y="57"/>
                </a:cubicBezTo>
                <a:cubicBezTo>
                  <a:pt x="101" y="52"/>
                  <a:pt x="107" y="50"/>
                  <a:pt x="113" y="50"/>
                </a:cubicBezTo>
                <a:cubicBezTo>
                  <a:pt x="120" y="50"/>
                  <a:pt x="126" y="52"/>
                  <a:pt x="131" y="57"/>
                </a:cubicBezTo>
                <a:cubicBezTo>
                  <a:pt x="185" y="111"/>
                  <a:pt x="185" y="111"/>
                  <a:pt x="185" y="111"/>
                </a:cubicBezTo>
                <a:cubicBezTo>
                  <a:pt x="190" y="116"/>
                  <a:pt x="192" y="122"/>
                  <a:pt x="192" y="129"/>
                </a:cubicBezTo>
                <a:cubicBezTo>
                  <a:pt x="192" y="136"/>
                  <a:pt x="189" y="143"/>
                  <a:pt x="184" y="148"/>
                </a:cubicBezTo>
                <a:close/>
                <a:moveTo>
                  <a:pt x="368" y="330"/>
                </a:moveTo>
                <a:cubicBezTo>
                  <a:pt x="330" y="368"/>
                  <a:pt x="330" y="368"/>
                  <a:pt x="330" y="368"/>
                </a:cubicBezTo>
                <a:cubicBezTo>
                  <a:pt x="325" y="373"/>
                  <a:pt x="319" y="375"/>
                  <a:pt x="312" y="375"/>
                </a:cubicBezTo>
                <a:cubicBezTo>
                  <a:pt x="305" y="375"/>
                  <a:pt x="299" y="373"/>
                  <a:pt x="294" y="368"/>
                </a:cubicBezTo>
                <a:cubicBezTo>
                  <a:pt x="241" y="314"/>
                  <a:pt x="241" y="314"/>
                  <a:pt x="241" y="314"/>
                </a:cubicBezTo>
                <a:cubicBezTo>
                  <a:pt x="236" y="309"/>
                  <a:pt x="233" y="303"/>
                  <a:pt x="233" y="296"/>
                </a:cubicBezTo>
                <a:cubicBezTo>
                  <a:pt x="233" y="289"/>
                  <a:pt x="236" y="283"/>
                  <a:pt x="242" y="277"/>
                </a:cubicBezTo>
                <a:cubicBezTo>
                  <a:pt x="242" y="278"/>
                  <a:pt x="244" y="280"/>
                  <a:pt x="247" y="282"/>
                </a:cubicBezTo>
                <a:cubicBezTo>
                  <a:pt x="249" y="285"/>
                  <a:pt x="251" y="287"/>
                  <a:pt x="252" y="288"/>
                </a:cubicBezTo>
                <a:cubicBezTo>
                  <a:pt x="253" y="289"/>
                  <a:pt x="255" y="290"/>
                  <a:pt x="257" y="292"/>
                </a:cubicBezTo>
                <a:cubicBezTo>
                  <a:pt x="260" y="294"/>
                  <a:pt x="262" y="295"/>
                  <a:pt x="264" y="295"/>
                </a:cubicBezTo>
                <a:cubicBezTo>
                  <a:pt x="266" y="296"/>
                  <a:pt x="269" y="296"/>
                  <a:pt x="271" y="296"/>
                </a:cubicBezTo>
                <a:cubicBezTo>
                  <a:pt x="278" y="296"/>
                  <a:pt x="284" y="294"/>
                  <a:pt x="289" y="289"/>
                </a:cubicBezTo>
                <a:cubicBezTo>
                  <a:pt x="294" y="284"/>
                  <a:pt x="296" y="278"/>
                  <a:pt x="296" y="271"/>
                </a:cubicBezTo>
                <a:cubicBezTo>
                  <a:pt x="296" y="269"/>
                  <a:pt x="296" y="266"/>
                  <a:pt x="295" y="264"/>
                </a:cubicBezTo>
                <a:cubicBezTo>
                  <a:pt x="295" y="262"/>
                  <a:pt x="294" y="260"/>
                  <a:pt x="292" y="257"/>
                </a:cubicBezTo>
                <a:cubicBezTo>
                  <a:pt x="290" y="255"/>
                  <a:pt x="289" y="253"/>
                  <a:pt x="288" y="252"/>
                </a:cubicBezTo>
                <a:cubicBezTo>
                  <a:pt x="287" y="251"/>
                  <a:pt x="285" y="249"/>
                  <a:pt x="282" y="247"/>
                </a:cubicBezTo>
                <a:cubicBezTo>
                  <a:pt x="280" y="244"/>
                  <a:pt x="278" y="242"/>
                  <a:pt x="277" y="242"/>
                </a:cubicBezTo>
                <a:cubicBezTo>
                  <a:pt x="283" y="236"/>
                  <a:pt x="289" y="234"/>
                  <a:pt x="296" y="234"/>
                </a:cubicBezTo>
                <a:cubicBezTo>
                  <a:pt x="303" y="234"/>
                  <a:pt x="309" y="236"/>
                  <a:pt x="314" y="241"/>
                </a:cubicBezTo>
                <a:cubicBezTo>
                  <a:pt x="368" y="295"/>
                  <a:pt x="368" y="295"/>
                  <a:pt x="368" y="295"/>
                </a:cubicBezTo>
                <a:cubicBezTo>
                  <a:pt x="373" y="300"/>
                  <a:pt x="375" y="306"/>
                  <a:pt x="375" y="313"/>
                </a:cubicBezTo>
                <a:cubicBezTo>
                  <a:pt x="375" y="320"/>
                  <a:pt x="373" y="325"/>
                  <a:pt x="368" y="330"/>
                </a:cubicBezTo>
                <a:close/>
                <a:moveTo>
                  <a:pt x="368" y="330"/>
                </a:moveTo>
                <a:cubicBezTo>
                  <a:pt x="368" y="330"/>
                  <a:pt x="368" y="330"/>
                  <a:pt x="368" y="330"/>
                </a:cubicBezTo>
              </a:path>
            </a:pathLst>
          </a:custGeom>
          <a:solidFill>
            <a:schemeClr val="bg1"/>
          </a:solidFill>
          <a:ln>
            <a:noFill/>
          </a:ln>
        </p:spPr>
        <p:txBody>
          <a:bodyPr vert="horz" wrap="square" lIns="60960" tIns="30480" rIns="60960" bIns="30480" numCol="1" anchor="t" anchorCtr="0" compatLnSpc="1"/>
          <a:lstStyle/>
          <a:p>
            <a:endParaRPr lang="en-US" sz="1200"/>
          </a:p>
        </p:txBody>
      </p:sp>
      <p:sp>
        <p:nvSpPr>
          <p:cNvPr id="2" name="Rectangle 29"/>
          <p:cNvSpPr/>
          <p:nvPr>
            <p:custDataLst>
              <p:tags r:id="rId29"/>
            </p:custDataLst>
          </p:nvPr>
        </p:nvSpPr>
        <p:spPr>
          <a:xfrm>
            <a:off x="3891294" y="1954987"/>
            <a:ext cx="1392414" cy="808070"/>
          </a:xfrm>
          <a:prstGeom prst="rect">
            <a:avLst/>
          </a:prstGeom>
        </p:spPr>
        <p:txBody>
          <a:bodyPr wrap="square" anchor="ctr">
            <a:normAutofit lnSpcReduction="10000"/>
          </a:bodyPr>
          <a:p>
            <a:pPr algn="ct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中华人民共和国</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Tree>
    <p:custDataLst>
      <p:tags r:id="rId30"/>
    </p:custDataLst>
  </p:cSld>
  <p:clrMapOvr>
    <a:masterClrMapping/>
  </p:clrMapOvr>
  <mc:AlternateContent xmlns:mc="http://schemas.openxmlformats.org/markup-compatibility/2006">
    <mc:Choice xmlns:p14="http://schemas.microsoft.com/office/powerpoint/2010/main" Requires="p14">
      <p:transition spd="slow" p14:dur="1000" advTm="24021">
        <p:wedge/>
      </p:transition>
    </mc:Choice>
    <mc:Fallback>
      <p:transition spd="slow" advTm="24021">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7" name="文本框 56"/>
          <p:cNvSpPr txBox="1"/>
          <p:nvPr>
            <p:custDataLst>
              <p:tags r:id="rId1"/>
            </p:custDataLst>
          </p:nvPr>
        </p:nvSpPr>
        <p:spPr>
          <a:xfrm>
            <a:off x="5054600" y="370483"/>
            <a:ext cx="5595004" cy="84897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spcBef>
                <a:spcPts val="0"/>
              </a:spcBef>
              <a:spcAft>
                <a:spcPts val="0"/>
              </a:spcAft>
            </a:pPr>
            <a:r>
              <a:rPr lang="zh-CN" altLang="en-US" sz="3600" b="1" spc="300" dirty="0">
                <a:solidFill>
                  <a:schemeClr val="tx1">
                    <a:lumMod val="75000"/>
                    <a:lumOff val="25000"/>
                  </a:schemeClr>
                </a:solidFill>
                <a:uFillTx/>
                <a:latin typeface="Arial" panose="020B0604020202020204" pitchFamily="34" charset="0"/>
                <a:ea typeface="微软雅黑" panose="020B0503020204020204" charset="-122"/>
              </a:rPr>
              <a:t>大同</a:t>
            </a:r>
            <a:r>
              <a:rPr lang="en-US" altLang="zh-CN" sz="3600" b="1" spc="300" dirty="0">
                <a:solidFill>
                  <a:schemeClr val="tx1">
                    <a:lumMod val="75000"/>
                    <a:lumOff val="25000"/>
                  </a:schemeClr>
                </a:solidFill>
                <a:uFillTx/>
                <a:latin typeface="Arial" panose="020B0604020202020204" pitchFamily="34" charset="0"/>
                <a:ea typeface="微软雅黑" panose="020B0503020204020204" charset="-122"/>
              </a:rPr>
              <a:t>_</a:t>
            </a:r>
            <a:r>
              <a:rPr lang="zh-CN" altLang="en-US" sz="3600" b="1" spc="300" dirty="0">
                <a:solidFill>
                  <a:schemeClr val="tx1">
                    <a:lumMod val="75000"/>
                    <a:lumOff val="25000"/>
                  </a:schemeClr>
                </a:solidFill>
                <a:uFillTx/>
                <a:latin typeface="Arial" panose="020B0604020202020204" pitchFamily="34" charset="0"/>
                <a:ea typeface="微软雅黑" panose="020B0503020204020204" charset="-122"/>
              </a:rPr>
              <a:t>历史</a:t>
            </a:r>
            <a:endParaRPr lang="zh-CN" altLang="en-US" sz="3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94" name="TextBox 21"/>
          <p:cNvSpPr txBox="1"/>
          <p:nvPr>
            <p:custDataLst>
              <p:tags r:id="rId2"/>
            </p:custDataLst>
          </p:nvPr>
        </p:nvSpPr>
        <p:spPr>
          <a:xfrm>
            <a:off x="6031198" y="2159303"/>
            <a:ext cx="6080453" cy="1391548"/>
          </a:xfrm>
          <a:prstGeom prst="rect">
            <a:avLst/>
          </a:prstGeom>
          <a:noFill/>
        </p:spPr>
        <p:txBody>
          <a:bodyPr wrap="square" rtlCol="0" anchor="ctr">
            <a:normAutofit lnSpcReduction="10000"/>
          </a:bodyPr>
          <a:lstStyle/>
          <a:p>
            <a:pPr>
              <a:lnSpc>
                <a:spcPct val="130000"/>
              </a:lnSpc>
            </a:pPr>
            <a:r>
              <a:rPr lang="zh-CN" altLang="en-US" sz="1400" kern="0" spc="15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中华民国二年（1913年）5月置雁门道，治大同。民国十六年（1927年）废道后，大同为县，直属山西省。</a:t>
            </a:r>
            <a:endParaRPr lang="zh-CN" altLang="en-US" sz="1400" kern="0" spc="15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95" name="Rectangle 29"/>
          <p:cNvSpPr/>
          <p:nvPr>
            <p:custDataLst>
              <p:tags r:id="rId3"/>
            </p:custDataLst>
          </p:nvPr>
        </p:nvSpPr>
        <p:spPr>
          <a:xfrm>
            <a:off x="6029325" y="1570268"/>
            <a:ext cx="6080451" cy="579670"/>
          </a:xfrm>
          <a:prstGeom prst="rect">
            <a:avLst/>
          </a:prstGeom>
        </p:spPr>
        <p:txBody>
          <a:bodyPr wrap="square" anchor="ctr">
            <a:normAutofit/>
          </a:bodyPr>
          <a:lstStyle/>
          <a:p>
            <a:pP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中华民国</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46" name="TextBox 21"/>
          <p:cNvSpPr txBox="1"/>
          <p:nvPr>
            <p:custDataLst>
              <p:tags r:id="rId4"/>
            </p:custDataLst>
          </p:nvPr>
        </p:nvSpPr>
        <p:spPr>
          <a:xfrm>
            <a:off x="6031198" y="4794514"/>
            <a:ext cx="6080453" cy="1391548"/>
          </a:xfrm>
          <a:prstGeom prst="rect">
            <a:avLst/>
          </a:prstGeom>
          <a:noFill/>
        </p:spPr>
        <p:txBody>
          <a:bodyPr wrap="square" rtlCol="0" anchor="ctr">
            <a:normAutofit fontScale="80000"/>
          </a:bodyPr>
          <a:lstStyle/>
          <a:p>
            <a:pPr>
              <a:lnSpc>
                <a:spcPct val="130000"/>
              </a:lnSpc>
            </a:pPr>
            <a:r>
              <a:rPr lang="zh-CN" altLang="en-US" sz="1400" kern="0" spc="15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rPr>
              <a:t>1949年中华人民共和国成立后划归察哈尔省，并析大同城区设立大同市，为省辖市。1953年察哈尔省撤销，大同市划归山西省。1954年怀仁县和大同县合为大仁县并入。1964年怀仁县和大同县又分出。1993年7月，雁北地区撤销，原有辖县中的7县划归大同市。2008年，时任大同市长耿彦波大量拆除大同市区内违章建筑，五十多万市民因此被迫搬迁。但大同市容市貌焕然一新，在民众中评价颇高</a:t>
            </a:r>
            <a:endParaRPr lang="zh-CN" altLang="en-US" sz="1400" kern="0" spc="150" dirty="0">
              <a:solidFill>
                <a:schemeClr val="tx1">
                  <a:lumMod val="75000"/>
                  <a:lumOff val="25000"/>
                </a:schemeClr>
              </a:solidFill>
              <a:latin typeface="Arial" panose="020B0604020202020204" pitchFamily="34" charset="0"/>
              <a:ea typeface="微软雅黑" panose="020B0503020204020204" charset="-122"/>
              <a:sym typeface="Arial" panose="020B0604020202020204" pitchFamily="34" charset="0"/>
            </a:endParaRPr>
          </a:p>
        </p:txBody>
      </p:sp>
      <p:sp>
        <p:nvSpPr>
          <p:cNvPr id="147" name="Rectangle 29"/>
          <p:cNvSpPr/>
          <p:nvPr>
            <p:custDataLst>
              <p:tags r:id="rId5"/>
            </p:custDataLst>
          </p:nvPr>
        </p:nvSpPr>
        <p:spPr>
          <a:xfrm>
            <a:off x="6029325" y="4205479"/>
            <a:ext cx="6080451" cy="579670"/>
          </a:xfrm>
          <a:prstGeom prst="rect">
            <a:avLst/>
          </a:prstGeom>
        </p:spPr>
        <p:txBody>
          <a:bodyPr wrap="square" anchor="ctr">
            <a:normAutofit/>
          </a:bodyPr>
          <a:lstStyle/>
          <a:p>
            <a:pP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中华人民共和国</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03" name="AutoShape 3"/>
          <p:cNvSpPr>
            <a:spLocks noChangeAspect="1" noChangeArrowheads="1" noTextEdit="1"/>
          </p:cNvSpPr>
          <p:nvPr>
            <p:custDataLst>
              <p:tags r:id="rId6"/>
            </p:custDataLst>
          </p:nvPr>
        </p:nvSpPr>
        <p:spPr bwMode="auto">
          <a:xfrm>
            <a:off x="855809" y="1339839"/>
            <a:ext cx="1390578" cy="2812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Freeform 5"/>
          <p:cNvSpPr/>
          <p:nvPr>
            <p:custDataLst>
              <p:tags r:id="rId7"/>
            </p:custDataLst>
          </p:nvPr>
        </p:nvSpPr>
        <p:spPr bwMode="auto">
          <a:xfrm>
            <a:off x="853973" y="1336167"/>
            <a:ext cx="1390578" cy="2816655"/>
          </a:xfrm>
          <a:custGeom>
            <a:avLst/>
            <a:gdLst>
              <a:gd name="T0" fmla="*/ 0 w 849"/>
              <a:gd name="T1" fmla="*/ 852 h 1724"/>
              <a:gd name="T2" fmla="*/ 0 w 849"/>
              <a:gd name="T3" fmla="*/ 1724 h 1724"/>
              <a:gd name="T4" fmla="*/ 757 w 849"/>
              <a:gd name="T5" fmla="*/ 1724 h 1724"/>
              <a:gd name="T6" fmla="*/ 757 w 849"/>
              <a:gd name="T7" fmla="*/ 863 h 1724"/>
              <a:gd name="T8" fmla="*/ 849 w 849"/>
              <a:gd name="T9" fmla="*/ 767 h 1724"/>
              <a:gd name="T10" fmla="*/ 849 w 849"/>
              <a:gd name="T11" fmla="*/ 0 h 1724"/>
              <a:gd name="T12" fmla="*/ 0 w 849"/>
              <a:gd name="T13" fmla="*/ 852 h 1724"/>
            </a:gdLst>
            <a:ahLst/>
            <a:cxnLst>
              <a:cxn ang="0">
                <a:pos x="T0" y="T1"/>
              </a:cxn>
              <a:cxn ang="0">
                <a:pos x="T2" y="T3"/>
              </a:cxn>
              <a:cxn ang="0">
                <a:pos x="T4" y="T5"/>
              </a:cxn>
              <a:cxn ang="0">
                <a:pos x="T6" y="T7"/>
              </a:cxn>
              <a:cxn ang="0">
                <a:pos x="T8" y="T9"/>
              </a:cxn>
              <a:cxn ang="0">
                <a:pos x="T10" y="T11"/>
              </a:cxn>
              <a:cxn ang="0">
                <a:pos x="T12" y="T13"/>
              </a:cxn>
            </a:cxnLst>
            <a:rect l="0" t="0" r="r" b="b"/>
            <a:pathLst>
              <a:path w="849" h="1724">
                <a:moveTo>
                  <a:pt x="0" y="852"/>
                </a:moveTo>
                <a:cubicBezTo>
                  <a:pt x="0" y="1724"/>
                  <a:pt x="0" y="1724"/>
                  <a:pt x="0" y="1724"/>
                </a:cubicBezTo>
                <a:cubicBezTo>
                  <a:pt x="757" y="1724"/>
                  <a:pt x="757" y="1724"/>
                  <a:pt x="757" y="1724"/>
                </a:cubicBezTo>
                <a:cubicBezTo>
                  <a:pt x="757" y="863"/>
                  <a:pt x="757" y="863"/>
                  <a:pt x="757" y="863"/>
                </a:cubicBezTo>
                <a:cubicBezTo>
                  <a:pt x="757" y="811"/>
                  <a:pt x="798" y="769"/>
                  <a:pt x="849" y="767"/>
                </a:cubicBezTo>
                <a:cubicBezTo>
                  <a:pt x="849" y="0"/>
                  <a:pt x="849" y="0"/>
                  <a:pt x="849" y="0"/>
                </a:cubicBezTo>
                <a:cubicBezTo>
                  <a:pt x="380" y="2"/>
                  <a:pt x="0" y="383"/>
                  <a:pt x="0" y="85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椭圆 104"/>
          <p:cNvSpPr/>
          <p:nvPr>
            <p:custDataLst>
              <p:tags r:id="rId8"/>
            </p:custDataLst>
          </p:nvPr>
        </p:nvSpPr>
        <p:spPr>
          <a:xfrm>
            <a:off x="1069391" y="3097142"/>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AutoShape 7"/>
          <p:cNvSpPr>
            <a:spLocks noChangeAspect="1" noChangeArrowheads="1" noTextEdit="1"/>
          </p:cNvSpPr>
          <p:nvPr>
            <p:custDataLst>
              <p:tags r:id="rId9"/>
            </p:custDataLst>
          </p:nvPr>
        </p:nvSpPr>
        <p:spPr bwMode="auto">
          <a:xfrm>
            <a:off x="2247305" y="1338003"/>
            <a:ext cx="1400370" cy="23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7" name="Freeform 9"/>
          <p:cNvSpPr/>
          <p:nvPr>
            <p:custDataLst>
              <p:tags r:id="rId10"/>
            </p:custDataLst>
          </p:nvPr>
        </p:nvSpPr>
        <p:spPr bwMode="auto">
          <a:xfrm>
            <a:off x="2245469" y="1336167"/>
            <a:ext cx="1400370" cy="2300085"/>
          </a:xfrm>
          <a:custGeom>
            <a:avLst/>
            <a:gdLst>
              <a:gd name="T0" fmla="*/ 855 w 855"/>
              <a:gd name="T1" fmla="*/ 1091 h 1407"/>
              <a:gd name="T2" fmla="*/ 855 w 855"/>
              <a:gd name="T3" fmla="*/ 1091 h 1407"/>
              <a:gd name="T4" fmla="*/ 855 w 855"/>
              <a:gd name="T5" fmla="*/ 852 h 1407"/>
              <a:gd name="T6" fmla="*/ 3 w 855"/>
              <a:gd name="T7" fmla="*/ 0 h 1407"/>
              <a:gd name="T8" fmla="*/ 3 w 855"/>
              <a:gd name="T9" fmla="*/ 0 h 1407"/>
              <a:gd name="T10" fmla="*/ 0 w 855"/>
              <a:gd name="T11" fmla="*/ 0 h 1407"/>
              <a:gd name="T12" fmla="*/ 0 w 855"/>
              <a:gd name="T13" fmla="*/ 767 h 1407"/>
              <a:gd name="T14" fmla="*/ 3 w 855"/>
              <a:gd name="T15" fmla="*/ 767 h 1407"/>
              <a:gd name="T16" fmla="*/ 3 w 855"/>
              <a:gd name="T17" fmla="*/ 767 h 1407"/>
              <a:gd name="T18" fmla="*/ 99 w 855"/>
              <a:gd name="T19" fmla="*/ 863 h 1407"/>
              <a:gd name="T20" fmla="*/ 99 w 855"/>
              <a:gd name="T21" fmla="*/ 1407 h 1407"/>
              <a:gd name="T22" fmla="*/ 855 w 855"/>
              <a:gd name="T23" fmla="*/ 1407 h 1407"/>
              <a:gd name="T24" fmla="*/ 855 w 855"/>
              <a:gd name="T25" fmla="*/ 109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 h="1407">
                <a:moveTo>
                  <a:pt x="855" y="1091"/>
                </a:moveTo>
                <a:cubicBezTo>
                  <a:pt x="855" y="1091"/>
                  <a:pt x="855" y="1091"/>
                  <a:pt x="855" y="1091"/>
                </a:cubicBezTo>
                <a:cubicBezTo>
                  <a:pt x="855" y="852"/>
                  <a:pt x="855" y="852"/>
                  <a:pt x="855" y="852"/>
                </a:cubicBezTo>
                <a:cubicBezTo>
                  <a:pt x="855" y="382"/>
                  <a:pt x="473" y="0"/>
                  <a:pt x="3" y="0"/>
                </a:cubicBezTo>
                <a:cubicBezTo>
                  <a:pt x="3" y="0"/>
                  <a:pt x="3" y="0"/>
                  <a:pt x="3" y="0"/>
                </a:cubicBezTo>
                <a:cubicBezTo>
                  <a:pt x="2" y="0"/>
                  <a:pt x="1" y="0"/>
                  <a:pt x="0" y="0"/>
                </a:cubicBezTo>
                <a:cubicBezTo>
                  <a:pt x="0" y="767"/>
                  <a:pt x="0" y="767"/>
                  <a:pt x="0" y="767"/>
                </a:cubicBezTo>
                <a:cubicBezTo>
                  <a:pt x="1" y="767"/>
                  <a:pt x="2" y="767"/>
                  <a:pt x="3" y="767"/>
                </a:cubicBezTo>
                <a:cubicBezTo>
                  <a:pt x="3" y="767"/>
                  <a:pt x="3" y="767"/>
                  <a:pt x="3" y="767"/>
                </a:cubicBezTo>
                <a:cubicBezTo>
                  <a:pt x="56" y="767"/>
                  <a:pt x="99" y="810"/>
                  <a:pt x="99" y="863"/>
                </a:cubicBezTo>
                <a:cubicBezTo>
                  <a:pt x="99" y="1407"/>
                  <a:pt x="99" y="1407"/>
                  <a:pt x="99" y="1407"/>
                </a:cubicBezTo>
                <a:cubicBezTo>
                  <a:pt x="855" y="1407"/>
                  <a:pt x="855" y="1407"/>
                  <a:pt x="855" y="1407"/>
                </a:cubicBezTo>
                <a:lnTo>
                  <a:pt x="855" y="109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AutoShape 11"/>
          <p:cNvSpPr>
            <a:spLocks noChangeAspect="1" noChangeArrowheads="1" noTextEdit="1"/>
          </p:cNvSpPr>
          <p:nvPr>
            <p:custDataLst>
              <p:tags r:id="rId11"/>
            </p:custDataLst>
          </p:nvPr>
        </p:nvSpPr>
        <p:spPr bwMode="auto">
          <a:xfrm>
            <a:off x="2408356" y="3636252"/>
            <a:ext cx="1400370" cy="23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9" name="Freeform 13"/>
          <p:cNvSpPr/>
          <p:nvPr>
            <p:custDataLst>
              <p:tags r:id="rId12"/>
            </p:custDataLst>
          </p:nvPr>
        </p:nvSpPr>
        <p:spPr bwMode="auto">
          <a:xfrm>
            <a:off x="2406520" y="3634416"/>
            <a:ext cx="1400370" cy="2300085"/>
          </a:xfrm>
          <a:custGeom>
            <a:avLst/>
            <a:gdLst>
              <a:gd name="T0" fmla="*/ 852 w 855"/>
              <a:gd name="T1" fmla="*/ 640 h 1407"/>
              <a:gd name="T2" fmla="*/ 756 w 855"/>
              <a:gd name="T3" fmla="*/ 544 h 1407"/>
              <a:gd name="T4" fmla="*/ 756 w 855"/>
              <a:gd name="T5" fmla="*/ 0 h 1407"/>
              <a:gd name="T6" fmla="*/ 0 w 855"/>
              <a:gd name="T7" fmla="*/ 0 h 1407"/>
              <a:gd name="T8" fmla="*/ 0 w 855"/>
              <a:gd name="T9" fmla="*/ 317 h 1407"/>
              <a:gd name="T10" fmla="*/ 0 w 855"/>
              <a:gd name="T11" fmla="*/ 317 h 1407"/>
              <a:gd name="T12" fmla="*/ 0 w 855"/>
              <a:gd name="T13" fmla="*/ 555 h 1407"/>
              <a:gd name="T14" fmla="*/ 852 w 855"/>
              <a:gd name="T15" fmla="*/ 1407 h 1407"/>
              <a:gd name="T16" fmla="*/ 852 w 855"/>
              <a:gd name="T17" fmla="*/ 1407 h 1407"/>
              <a:gd name="T18" fmla="*/ 855 w 855"/>
              <a:gd name="T19" fmla="*/ 1407 h 1407"/>
              <a:gd name="T20" fmla="*/ 855 w 855"/>
              <a:gd name="T21" fmla="*/ 640 h 1407"/>
              <a:gd name="T22" fmla="*/ 852 w 855"/>
              <a:gd name="T23" fmla="*/ 64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5" h="1407">
                <a:moveTo>
                  <a:pt x="852" y="640"/>
                </a:moveTo>
                <a:cubicBezTo>
                  <a:pt x="799" y="640"/>
                  <a:pt x="756" y="597"/>
                  <a:pt x="756" y="544"/>
                </a:cubicBezTo>
                <a:cubicBezTo>
                  <a:pt x="756" y="0"/>
                  <a:pt x="756" y="0"/>
                  <a:pt x="756" y="0"/>
                </a:cubicBezTo>
                <a:cubicBezTo>
                  <a:pt x="0" y="0"/>
                  <a:pt x="0" y="0"/>
                  <a:pt x="0" y="0"/>
                </a:cubicBezTo>
                <a:cubicBezTo>
                  <a:pt x="0" y="317"/>
                  <a:pt x="0" y="317"/>
                  <a:pt x="0" y="317"/>
                </a:cubicBezTo>
                <a:cubicBezTo>
                  <a:pt x="0" y="317"/>
                  <a:pt x="0" y="317"/>
                  <a:pt x="0" y="317"/>
                </a:cubicBezTo>
                <a:cubicBezTo>
                  <a:pt x="0" y="555"/>
                  <a:pt x="0" y="555"/>
                  <a:pt x="0" y="555"/>
                </a:cubicBezTo>
                <a:cubicBezTo>
                  <a:pt x="0" y="1026"/>
                  <a:pt x="382" y="1407"/>
                  <a:pt x="852" y="1407"/>
                </a:cubicBezTo>
                <a:cubicBezTo>
                  <a:pt x="852" y="1407"/>
                  <a:pt x="852" y="1407"/>
                  <a:pt x="852" y="1407"/>
                </a:cubicBezTo>
                <a:cubicBezTo>
                  <a:pt x="853" y="1407"/>
                  <a:pt x="854" y="1407"/>
                  <a:pt x="855" y="1407"/>
                </a:cubicBezTo>
                <a:cubicBezTo>
                  <a:pt x="855" y="640"/>
                  <a:pt x="855" y="640"/>
                  <a:pt x="855" y="640"/>
                </a:cubicBezTo>
                <a:cubicBezTo>
                  <a:pt x="854" y="640"/>
                  <a:pt x="853" y="640"/>
                  <a:pt x="852" y="640"/>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AutoShape 85"/>
          <p:cNvSpPr>
            <a:spLocks noChangeAspect="1" noChangeArrowheads="1" noTextEdit="1"/>
          </p:cNvSpPr>
          <p:nvPr>
            <p:custDataLst>
              <p:tags r:id="rId13"/>
            </p:custDataLst>
          </p:nvPr>
        </p:nvSpPr>
        <p:spPr bwMode="auto">
          <a:xfrm>
            <a:off x="4072612" y="1880567"/>
            <a:ext cx="1028244" cy="101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6" name="Freeform 90"/>
          <p:cNvSpPr/>
          <p:nvPr>
            <p:custDataLst>
              <p:tags r:id="rId14"/>
            </p:custDataLst>
          </p:nvPr>
        </p:nvSpPr>
        <p:spPr bwMode="auto">
          <a:xfrm>
            <a:off x="4357827" y="2839037"/>
            <a:ext cx="459037" cy="60593"/>
          </a:xfrm>
          <a:custGeom>
            <a:avLst/>
            <a:gdLst>
              <a:gd name="T0" fmla="*/ 262 w 280"/>
              <a:gd name="T1" fmla="*/ 37 h 37"/>
              <a:gd name="T2" fmla="*/ 19 w 280"/>
              <a:gd name="T3" fmla="*/ 37 h 37"/>
              <a:gd name="T4" fmla="*/ 0 w 280"/>
              <a:gd name="T5" fmla="*/ 18 h 37"/>
              <a:gd name="T6" fmla="*/ 0 w 280"/>
              <a:gd name="T7" fmla="*/ 18 h 37"/>
              <a:gd name="T8" fmla="*/ 19 w 280"/>
              <a:gd name="T9" fmla="*/ 0 h 37"/>
              <a:gd name="T10" fmla="*/ 262 w 280"/>
              <a:gd name="T11" fmla="*/ 0 h 37"/>
              <a:gd name="T12" fmla="*/ 280 w 280"/>
              <a:gd name="T13" fmla="*/ 18 h 37"/>
              <a:gd name="T14" fmla="*/ 280 w 280"/>
              <a:gd name="T15" fmla="*/ 18 h 37"/>
              <a:gd name="T16" fmla="*/ 262 w 280"/>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37">
                <a:moveTo>
                  <a:pt x="262" y="37"/>
                </a:moveTo>
                <a:cubicBezTo>
                  <a:pt x="19" y="37"/>
                  <a:pt x="19" y="37"/>
                  <a:pt x="19" y="37"/>
                </a:cubicBezTo>
                <a:cubicBezTo>
                  <a:pt x="8" y="37"/>
                  <a:pt x="0" y="29"/>
                  <a:pt x="0" y="18"/>
                </a:cubicBezTo>
                <a:cubicBezTo>
                  <a:pt x="0" y="18"/>
                  <a:pt x="0" y="18"/>
                  <a:pt x="0" y="18"/>
                </a:cubicBezTo>
                <a:cubicBezTo>
                  <a:pt x="0" y="8"/>
                  <a:pt x="8" y="0"/>
                  <a:pt x="19" y="0"/>
                </a:cubicBezTo>
                <a:cubicBezTo>
                  <a:pt x="262" y="0"/>
                  <a:pt x="262" y="0"/>
                  <a:pt x="262" y="0"/>
                </a:cubicBezTo>
                <a:cubicBezTo>
                  <a:pt x="272" y="0"/>
                  <a:pt x="280" y="8"/>
                  <a:pt x="280" y="18"/>
                </a:cubicBezTo>
                <a:cubicBezTo>
                  <a:pt x="280" y="18"/>
                  <a:pt x="280" y="18"/>
                  <a:pt x="280" y="18"/>
                </a:cubicBezTo>
                <a:cubicBezTo>
                  <a:pt x="280" y="29"/>
                  <a:pt x="272" y="37"/>
                  <a:pt x="262" y="37"/>
                </a:cubicBezTo>
                <a:close/>
              </a:path>
            </a:pathLst>
          </a:custGeom>
          <a:solidFill>
            <a:srgbClr val="F8D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Rectangle 29"/>
          <p:cNvSpPr/>
          <p:nvPr>
            <p:custDataLst>
              <p:tags r:id="rId15"/>
            </p:custDataLst>
          </p:nvPr>
        </p:nvSpPr>
        <p:spPr>
          <a:xfrm>
            <a:off x="852137" y="2531764"/>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北朝至隋唐</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20" name="Rectangle 29"/>
          <p:cNvSpPr/>
          <p:nvPr>
            <p:custDataLst>
              <p:tags r:id="rId16"/>
            </p:custDataLst>
          </p:nvPr>
        </p:nvSpPr>
        <p:spPr>
          <a:xfrm>
            <a:off x="2417676" y="2998754"/>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辽金元</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21" name="Rectangle 29"/>
          <p:cNvSpPr/>
          <p:nvPr>
            <p:custDataLst>
              <p:tags r:id="rId17"/>
            </p:custDataLst>
          </p:nvPr>
        </p:nvSpPr>
        <p:spPr>
          <a:xfrm>
            <a:off x="2406555" y="4086921"/>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明清</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23" name="AutoShape 15"/>
          <p:cNvSpPr>
            <a:spLocks noChangeAspect="1" noChangeArrowheads="1" noTextEdit="1"/>
          </p:cNvSpPr>
          <p:nvPr>
            <p:custDataLst>
              <p:tags r:id="rId18"/>
            </p:custDataLst>
          </p:nvPr>
        </p:nvSpPr>
        <p:spPr bwMode="auto">
          <a:xfrm>
            <a:off x="2236030" y="2857478"/>
            <a:ext cx="1390578" cy="281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4" name="Freeform 17"/>
          <p:cNvSpPr/>
          <p:nvPr>
            <p:custDataLst>
              <p:tags r:id="rId19"/>
            </p:custDataLst>
          </p:nvPr>
        </p:nvSpPr>
        <p:spPr bwMode="auto">
          <a:xfrm>
            <a:off x="3806551" y="3120047"/>
            <a:ext cx="1392414" cy="2814206"/>
          </a:xfrm>
          <a:custGeom>
            <a:avLst/>
            <a:gdLst>
              <a:gd name="T0" fmla="*/ 850 w 850"/>
              <a:gd name="T1" fmla="*/ 871 h 1723"/>
              <a:gd name="T2" fmla="*/ 850 w 850"/>
              <a:gd name="T3" fmla="*/ 0 h 1723"/>
              <a:gd name="T4" fmla="*/ 93 w 850"/>
              <a:gd name="T5" fmla="*/ 0 h 1723"/>
              <a:gd name="T6" fmla="*/ 93 w 850"/>
              <a:gd name="T7" fmla="*/ 860 h 1723"/>
              <a:gd name="T8" fmla="*/ 0 w 850"/>
              <a:gd name="T9" fmla="*/ 956 h 1723"/>
              <a:gd name="T10" fmla="*/ 0 w 850"/>
              <a:gd name="T11" fmla="*/ 1723 h 1723"/>
              <a:gd name="T12" fmla="*/ 850 w 850"/>
              <a:gd name="T13" fmla="*/ 871 h 1723"/>
            </a:gdLst>
            <a:ahLst/>
            <a:cxnLst>
              <a:cxn ang="0">
                <a:pos x="T0" y="T1"/>
              </a:cxn>
              <a:cxn ang="0">
                <a:pos x="T2" y="T3"/>
              </a:cxn>
              <a:cxn ang="0">
                <a:pos x="T4" y="T5"/>
              </a:cxn>
              <a:cxn ang="0">
                <a:pos x="T6" y="T7"/>
              </a:cxn>
              <a:cxn ang="0">
                <a:pos x="T8" y="T9"/>
              </a:cxn>
              <a:cxn ang="0">
                <a:pos x="T10" y="T11"/>
              </a:cxn>
              <a:cxn ang="0">
                <a:pos x="T12" y="T13"/>
              </a:cxn>
            </a:cxnLst>
            <a:rect l="0" t="0" r="r" b="b"/>
            <a:pathLst>
              <a:path w="850" h="1723">
                <a:moveTo>
                  <a:pt x="850" y="871"/>
                </a:moveTo>
                <a:cubicBezTo>
                  <a:pt x="850" y="0"/>
                  <a:pt x="850" y="0"/>
                  <a:pt x="850" y="0"/>
                </a:cubicBezTo>
                <a:cubicBezTo>
                  <a:pt x="93" y="0"/>
                  <a:pt x="93" y="0"/>
                  <a:pt x="93" y="0"/>
                </a:cubicBezTo>
                <a:cubicBezTo>
                  <a:pt x="93" y="860"/>
                  <a:pt x="93" y="860"/>
                  <a:pt x="93" y="860"/>
                </a:cubicBezTo>
                <a:cubicBezTo>
                  <a:pt x="93" y="912"/>
                  <a:pt x="51" y="954"/>
                  <a:pt x="0" y="956"/>
                </a:cubicBezTo>
                <a:cubicBezTo>
                  <a:pt x="0" y="1723"/>
                  <a:pt x="0" y="1723"/>
                  <a:pt x="0" y="1723"/>
                </a:cubicBezTo>
                <a:cubicBezTo>
                  <a:pt x="469" y="1722"/>
                  <a:pt x="850" y="1341"/>
                  <a:pt x="850" y="871"/>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Rectangle 29"/>
          <p:cNvSpPr/>
          <p:nvPr>
            <p:custDataLst>
              <p:tags r:id="rId20"/>
            </p:custDataLst>
          </p:nvPr>
        </p:nvSpPr>
        <p:spPr>
          <a:xfrm>
            <a:off x="3953975" y="4255379"/>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中华民国</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26" name="Rectangle 29"/>
          <p:cNvSpPr/>
          <p:nvPr>
            <p:custDataLst>
              <p:tags r:id="rId21"/>
            </p:custDataLst>
          </p:nvPr>
        </p:nvSpPr>
        <p:spPr>
          <a:xfrm>
            <a:off x="739154" y="4247337"/>
            <a:ext cx="1392414" cy="808070"/>
          </a:xfrm>
          <a:prstGeom prst="rect">
            <a:avLst/>
          </a:prstGeom>
        </p:spPr>
        <p:txBody>
          <a:bodyPr wrap="square" anchor="ctr">
            <a:normAutofit lnSpcReduction="10000"/>
          </a:bodyPr>
          <a:lstStyle/>
          <a:p>
            <a:pPr algn="ct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史前至战国</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27" name="Freeform 118"/>
          <p:cNvSpPr>
            <a:spLocks noEditPoints="1"/>
          </p:cNvSpPr>
          <p:nvPr>
            <p:custDataLst>
              <p:tags r:id="rId22"/>
            </p:custDataLst>
          </p:nvPr>
        </p:nvSpPr>
        <p:spPr bwMode="auto">
          <a:xfrm>
            <a:off x="1248075" y="3275826"/>
            <a:ext cx="409051" cy="409051"/>
          </a:xfrm>
          <a:custGeom>
            <a:avLst/>
            <a:gdLst>
              <a:gd name="T0" fmla="*/ 393 w 400"/>
              <a:gd name="T1" fmla="*/ 162 h 400"/>
              <a:gd name="T2" fmla="*/ 335 w 400"/>
              <a:gd name="T3" fmla="*/ 130 h 400"/>
              <a:gd name="T4" fmla="*/ 362 w 400"/>
              <a:gd name="T5" fmla="*/ 94 h 400"/>
              <a:gd name="T6" fmla="*/ 362 w 400"/>
              <a:gd name="T7" fmla="*/ 82 h 400"/>
              <a:gd name="T8" fmla="*/ 313 w 400"/>
              <a:gd name="T9" fmla="*/ 35 h 400"/>
              <a:gd name="T10" fmla="*/ 269 w 400"/>
              <a:gd name="T11" fmla="*/ 65 h 400"/>
              <a:gd name="T12" fmla="*/ 239 w 400"/>
              <a:gd name="T13" fmla="*/ 8 h 400"/>
              <a:gd name="T14" fmla="*/ 229 w 400"/>
              <a:gd name="T15" fmla="*/ 0 h 400"/>
              <a:gd name="T16" fmla="*/ 162 w 400"/>
              <a:gd name="T17" fmla="*/ 7 h 400"/>
              <a:gd name="T18" fmla="*/ 131 w 400"/>
              <a:gd name="T19" fmla="*/ 66 h 400"/>
              <a:gd name="T20" fmla="*/ 88 w 400"/>
              <a:gd name="T21" fmla="*/ 35 h 400"/>
              <a:gd name="T22" fmla="*/ 38 w 400"/>
              <a:gd name="T23" fmla="*/ 82 h 400"/>
              <a:gd name="T24" fmla="*/ 38 w 400"/>
              <a:gd name="T25" fmla="*/ 94 h 400"/>
              <a:gd name="T26" fmla="*/ 56 w 400"/>
              <a:gd name="T27" fmla="*/ 154 h 400"/>
              <a:gd name="T28" fmla="*/ 2 w 400"/>
              <a:gd name="T29" fmla="*/ 165 h 400"/>
              <a:gd name="T30" fmla="*/ 0 w 400"/>
              <a:gd name="T31" fmla="*/ 229 h 400"/>
              <a:gd name="T32" fmla="*/ 8 w 400"/>
              <a:gd name="T33" fmla="*/ 238 h 400"/>
              <a:gd name="T34" fmla="*/ 66 w 400"/>
              <a:gd name="T35" fmla="*/ 271 h 400"/>
              <a:gd name="T36" fmla="*/ 39 w 400"/>
              <a:gd name="T37" fmla="*/ 307 h 400"/>
              <a:gd name="T38" fmla="*/ 38 w 400"/>
              <a:gd name="T39" fmla="*/ 319 h 400"/>
              <a:gd name="T40" fmla="*/ 88 w 400"/>
              <a:gd name="T41" fmla="*/ 365 h 400"/>
              <a:gd name="T42" fmla="*/ 131 w 400"/>
              <a:gd name="T43" fmla="*/ 335 h 400"/>
              <a:gd name="T44" fmla="*/ 162 w 400"/>
              <a:gd name="T45" fmla="*/ 393 h 400"/>
              <a:gd name="T46" fmla="*/ 171 w 400"/>
              <a:gd name="T47" fmla="*/ 400 h 400"/>
              <a:gd name="T48" fmla="*/ 239 w 400"/>
              <a:gd name="T49" fmla="*/ 393 h 400"/>
              <a:gd name="T50" fmla="*/ 270 w 400"/>
              <a:gd name="T51" fmla="*/ 335 h 400"/>
              <a:gd name="T52" fmla="*/ 313 w 400"/>
              <a:gd name="T53" fmla="*/ 365 h 400"/>
              <a:gd name="T54" fmla="*/ 363 w 400"/>
              <a:gd name="T55" fmla="*/ 319 h 400"/>
              <a:gd name="T56" fmla="*/ 363 w 400"/>
              <a:gd name="T57" fmla="*/ 306 h 400"/>
              <a:gd name="T58" fmla="*/ 345 w 400"/>
              <a:gd name="T59" fmla="*/ 246 h 400"/>
              <a:gd name="T60" fmla="*/ 398 w 400"/>
              <a:gd name="T61" fmla="*/ 236 h 400"/>
              <a:gd name="T62" fmla="*/ 400 w 400"/>
              <a:gd name="T63" fmla="*/ 172 h 400"/>
              <a:gd name="T64" fmla="*/ 247 w 400"/>
              <a:gd name="T65" fmla="*/ 247 h 400"/>
              <a:gd name="T66" fmla="*/ 153 w 400"/>
              <a:gd name="T67" fmla="*/ 247 h 400"/>
              <a:gd name="T68" fmla="*/ 153 w 400"/>
              <a:gd name="T69" fmla="*/ 153 h 400"/>
              <a:gd name="T70" fmla="*/ 247 w 400"/>
              <a:gd name="T71" fmla="*/ 153 h 400"/>
              <a:gd name="T72" fmla="*/ 247 w 400"/>
              <a:gd name="T73" fmla="*/ 247 h 400"/>
              <a:gd name="T74" fmla="*/ 247 w 400"/>
              <a:gd name="T75" fmla="*/ 2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0" h="400">
                <a:moveTo>
                  <a:pt x="398" y="166"/>
                </a:moveTo>
                <a:cubicBezTo>
                  <a:pt x="397" y="164"/>
                  <a:pt x="395" y="163"/>
                  <a:pt x="393" y="162"/>
                </a:cubicBezTo>
                <a:cubicBezTo>
                  <a:pt x="345" y="155"/>
                  <a:pt x="345" y="155"/>
                  <a:pt x="345" y="155"/>
                </a:cubicBezTo>
                <a:cubicBezTo>
                  <a:pt x="343" y="147"/>
                  <a:pt x="339" y="138"/>
                  <a:pt x="335" y="130"/>
                </a:cubicBezTo>
                <a:cubicBezTo>
                  <a:pt x="338" y="125"/>
                  <a:pt x="342" y="119"/>
                  <a:pt x="349" y="111"/>
                </a:cubicBezTo>
                <a:cubicBezTo>
                  <a:pt x="355" y="103"/>
                  <a:pt x="359" y="97"/>
                  <a:pt x="362" y="94"/>
                </a:cubicBezTo>
                <a:cubicBezTo>
                  <a:pt x="363" y="92"/>
                  <a:pt x="364" y="90"/>
                  <a:pt x="364" y="88"/>
                </a:cubicBezTo>
                <a:cubicBezTo>
                  <a:pt x="364" y="85"/>
                  <a:pt x="363" y="84"/>
                  <a:pt x="362" y="82"/>
                </a:cubicBezTo>
                <a:cubicBezTo>
                  <a:pt x="356" y="73"/>
                  <a:pt x="342" y="58"/>
                  <a:pt x="319" y="38"/>
                </a:cubicBezTo>
                <a:cubicBezTo>
                  <a:pt x="317" y="36"/>
                  <a:pt x="315" y="35"/>
                  <a:pt x="313" y="35"/>
                </a:cubicBezTo>
                <a:cubicBezTo>
                  <a:pt x="310" y="35"/>
                  <a:pt x="308" y="36"/>
                  <a:pt x="306" y="38"/>
                </a:cubicBezTo>
                <a:cubicBezTo>
                  <a:pt x="269" y="65"/>
                  <a:pt x="269" y="65"/>
                  <a:pt x="269" y="65"/>
                </a:cubicBezTo>
                <a:cubicBezTo>
                  <a:pt x="262" y="62"/>
                  <a:pt x="254" y="59"/>
                  <a:pt x="246" y="56"/>
                </a:cubicBezTo>
                <a:cubicBezTo>
                  <a:pt x="239" y="8"/>
                  <a:pt x="239" y="8"/>
                  <a:pt x="239" y="8"/>
                </a:cubicBezTo>
                <a:cubicBezTo>
                  <a:pt x="238" y="6"/>
                  <a:pt x="237" y="4"/>
                  <a:pt x="236" y="2"/>
                </a:cubicBezTo>
                <a:cubicBezTo>
                  <a:pt x="234" y="1"/>
                  <a:pt x="232" y="0"/>
                  <a:pt x="229" y="0"/>
                </a:cubicBezTo>
                <a:cubicBezTo>
                  <a:pt x="171" y="0"/>
                  <a:pt x="171" y="0"/>
                  <a:pt x="171" y="0"/>
                </a:cubicBezTo>
                <a:cubicBezTo>
                  <a:pt x="166" y="0"/>
                  <a:pt x="163" y="2"/>
                  <a:pt x="162" y="7"/>
                </a:cubicBezTo>
                <a:cubicBezTo>
                  <a:pt x="160" y="16"/>
                  <a:pt x="157" y="32"/>
                  <a:pt x="154" y="56"/>
                </a:cubicBezTo>
                <a:cubicBezTo>
                  <a:pt x="146" y="58"/>
                  <a:pt x="138" y="62"/>
                  <a:pt x="131" y="66"/>
                </a:cubicBezTo>
                <a:cubicBezTo>
                  <a:pt x="95" y="38"/>
                  <a:pt x="95" y="38"/>
                  <a:pt x="95" y="38"/>
                </a:cubicBezTo>
                <a:cubicBezTo>
                  <a:pt x="92" y="36"/>
                  <a:pt x="90" y="35"/>
                  <a:pt x="88" y="35"/>
                </a:cubicBezTo>
                <a:cubicBezTo>
                  <a:pt x="84" y="35"/>
                  <a:pt x="76" y="41"/>
                  <a:pt x="63" y="54"/>
                </a:cubicBezTo>
                <a:cubicBezTo>
                  <a:pt x="51" y="66"/>
                  <a:pt x="42" y="76"/>
                  <a:pt x="38" y="82"/>
                </a:cubicBezTo>
                <a:cubicBezTo>
                  <a:pt x="36" y="84"/>
                  <a:pt x="35" y="86"/>
                  <a:pt x="35" y="88"/>
                </a:cubicBezTo>
                <a:cubicBezTo>
                  <a:pt x="35" y="90"/>
                  <a:pt x="36" y="92"/>
                  <a:pt x="38" y="94"/>
                </a:cubicBezTo>
                <a:cubicBezTo>
                  <a:pt x="49" y="108"/>
                  <a:pt x="59" y="120"/>
                  <a:pt x="66" y="130"/>
                </a:cubicBezTo>
                <a:cubicBezTo>
                  <a:pt x="61" y="138"/>
                  <a:pt x="58" y="146"/>
                  <a:pt x="56" y="154"/>
                </a:cubicBezTo>
                <a:cubicBezTo>
                  <a:pt x="7" y="161"/>
                  <a:pt x="7" y="161"/>
                  <a:pt x="7" y="161"/>
                </a:cubicBezTo>
                <a:cubicBezTo>
                  <a:pt x="5" y="162"/>
                  <a:pt x="3" y="163"/>
                  <a:pt x="2" y="165"/>
                </a:cubicBezTo>
                <a:cubicBezTo>
                  <a:pt x="1" y="167"/>
                  <a:pt x="0" y="169"/>
                  <a:pt x="0" y="171"/>
                </a:cubicBezTo>
                <a:cubicBezTo>
                  <a:pt x="0" y="229"/>
                  <a:pt x="0" y="229"/>
                  <a:pt x="0" y="229"/>
                </a:cubicBezTo>
                <a:cubicBezTo>
                  <a:pt x="0" y="231"/>
                  <a:pt x="1" y="233"/>
                  <a:pt x="2" y="235"/>
                </a:cubicBezTo>
                <a:cubicBezTo>
                  <a:pt x="3" y="237"/>
                  <a:pt x="5" y="238"/>
                  <a:pt x="8" y="238"/>
                </a:cubicBezTo>
                <a:cubicBezTo>
                  <a:pt x="55" y="245"/>
                  <a:pt x="55" y="245"/>
                  <a:pt x="55" y="245"/>
                </a:cubicBezTo>
                <a:cubicBezTo>
                  <a:pt x="58" y="254"/>
                  <a:pt x="61" y="262"/>
                  <a:pt x="66" y="271"/>
                </a:cubicBezTo>
                <a:cubicBezTo>
                  <a:pt x="63" y="275"/>
                  <a:pt x="58" y="281"/>
                  <a:pt x="52" y="289"/>
                </a:cubicBezTo>
                <a:cubicBezTo>
                  <a:pt x="46" y="297"/>
                  <a:pt x="41" y="303"/>
                  <a:pt x="39" y="307"/>
                </a:cubicBezTo>
                <a:cubicBezTo>
                  <a:pt x="37" y="309"/>
                  <a:pt x="37" y="310"/>
                  <a:pt x="37" y="313"/>
                </a:cubicBezTo>
                <a:cubicBezTo>
                  <a:pt x="37" y="315"/>
                  <a:pt x="37" y="317"/>
                  <a:pt x="38" y="319"/>
                </a:cubicBezTo>
                <a:cubicBezTo>
                  <a:pt x="45" y="328"/>
                  <a:pt x="59" y="343"/>
                  <a:pt x="81" y="362"/>
                </a:cubicBezTo>
                <a:cubicBezTo>
                  <a:pt x="83" y="364"/>
                  <a:pt x="85" y="365"/>
                  <a:pt x="88" y="365"/>
                </a:cubicBezTo>
                <a:cubicBezTo>
                  <a:pt x="90" y="365"/>
                  <a:pt x="93" y="364"/>
                  <a:pt x="94" y="363"/>
                </a:cubicBezTo>
                <a:cubicBezTo>
                  <a:pt x="131" y="335"/>
                  <a:pt x="131" y="335"/>
                  <a:pt x="131" y="335"/>
                </a:cubicBezTo>
                <a:cubicBezTo>
                  <a:pt x="138" y="339"/>
                  <a:pt x="146" y="342"/>
                  <a:pt x="155" y="345"/>
                </a:cubicBezTo>
                <a:cubicBezTo>
                  <a:pt x="162" y="393"/>
                  <a:pt x="162" y="393"/>
                  <a:pt x="162" y="393"/>
                </a:cubicBezTo>
                <a:cubicBezTo>
                  <a:pt x="162" y="395"/>
                  <a:pt x="163" y="397"/>
                  <a:pt x="165" y="398"/>
                </a:cubicBezTo>
                <a:cubicBezTo>
                  <a:pt x="167" y="400"/>
                  <a:pt x="169" y="400"/>
                  <a:pt x="171" y="400"/>
                </a:cubicBezTo>
                <a:cubicBezTo>
                  <a:pt x="229" y="400"/>
                  <a:pt x="229" y="400"/>
                  <a:pt x="229" y="400"/>
                </a:cubicBezTo>
                <a:cubicBezTo>
                  <a:pt x="234" y="400"/>
                  <a:pt x="237" y="398"/>
                  <a:pt x="239" y="393"/>
                </a:cubicBezTo>
                <a:cubicBezTo>
                  <a:pt x="241" y="384"/>
                  <a:pt x="243" y="368"/>
                  <a:pt x="246" y="345"/>
                </a:cubicBezTo>
                <a:cubicBezTo>
                  <a:pt x="254" y="342"/>
                  <a:pt x="262" y="339"/>
                  <a:pt x="270" y="335"/>
                </a:cubicBezTo>
                <a:cubicBezTo>
                  <a:pt x="306" y="363"/>
                  <a:pt x="306" y="363"/>
                  <a:pt x="306" y="363"/>
                </a:cubicBezTo>
                <a:cubicBezTo>
                  <a:pt x="308" y="364"/>
                  <a:pt x="311" y="365"/>
                  <a:pt x="313" y="365"/>
                </a:cubicBezTo>
                <a:cubicBezTo>
                  <a:pt x="316" y="365"/>
                  <a:pt x="325" y="359"/>
                  <a:pt x="337" y="347"/>
                </a:cubicBezTo>
                <a:cubicBezTo>
                  <a:pt x="350" y="334"/>
                  <a:pt x="358" y="325"/>
                  <a:pt x="363" y="319"/>
                </a:cubicBezTo>
                <a:cubicBezTo>
                  <a:pt x="364" y="317"/>
                  <a:pt x="365" y="315"/>
                  <a:pt x="365" y="313"/>
                </a:cubicBezTo>
                <a:cubicBezTo>
                  <a:pt x="365" y="310"/>
                  <a:pt x="364" y="308"/>
                  <a:pt x="363" y="306"/>
                </a:cubicBezTo>
                <a:cubicBezTo>
                  <a:pt x="350" y="291"/>
                  <a:pt x="341" y="279"/>
                  <a:pt x="335" y="270"/>
                </a:cubicBezTo>
                <a:cubicBezTo>
                  <a:pt x="338" y="264"/>
                  <a:pt x="342" y="256"/>
                  <a:pt x="345" y="246"/>
                </a:cubicBezTo>
                <a:cubicBezTo>
                  <a:pt x="393" y="239"/>
                  <a:pt x="393" y="239"/>
                  <a:pt x="393" y="239"/>
                </a:cubicBezTo>
                <a:cubicBezTo>
                  <a:pt x="395" y="239"/>
                  <a:pt x="397" y="238"/>
                  <a:pt x="398" y="236"/>
                </a:cubicBezTo>
                <a:cubicBezTo>
                  <a:pt x="400" y="234"/>
                  <a:pt x="400" y="232"/>
                  <a:pt x="400" y="230"/>
                </a:cubicBezTo>
                <a:cubicBezTo>
                  <a:pt x="400" y="172"/>
                  <a:pt x="400" y="172"/>
                  <a:pt x="400" y="172"/>
                </a:cubicBezTo>
                <a:cubicBezTo>
                  <a:pt x="400" y="170"/>
                  <a:pt x="400" y="168"/>
                  <a:pt x="398" y="166"/>
                </a:cubicBezTo>
                <a:close/>
                <a:moveTo>
                  <a:pt x="247" y="247"/>
                </a:moveTo>
                <a:cubicBezTo>
                  <a:pt x="234" y="260"/>
                  <a:pt x="219" y="267"/>
                  <a:pt x="200" y="267"/>
                </a:cubicBezTo>
                <a:cubicBezTo>
                  <a:pt x="182" y="267"/>
                  <a:pt x="166" y="260"/>
                  <a:pt x="153" y="247"/>
                </a:cubicBezTo>
                <a:cubicBezTo>
                  <a:pt x="140" y="234"/>
                  <a:pt x="133" y="219"/>
                  <a:pt x="133" y="200"/>
                </a:cubicBezTo>
                <a:cubicBezTo>
                  <a:pt x="133" y="182"/>
                  <a:pt x="140" y="166"/>
                  <a:pt x="153" y="153"/>
                </a:cubicBezTo>
                <a:cubicBezTo>
                  <a:pt x="166" y="140"/>
                  <a:pt x="182" y="133"/>
                  <a:pt x="200" y="133"/>
                </a:cubicBezTo>
                <a:cubicBezTo>
                  <a:pt x="219" y="133"/>
                  <a:pt x="234" y="140"/>
                  <a:pt x="247" y="153"/>
                </a:cubicBezTo>
                <a:cubicBezTo>
                  <a:pt x="260" y="166"/>
                  <a:pt x="267" y="182"/>
                  <a:pt x="267" y="200"/>
                </a:cubicBezTo>
                <a:cubicBezTo>
                  <a:pt x="267" y="219"/>
                  <a:pt x="260" y="234"/>
                  <a:pt x="247" y="247"/>
                </a:cubicBezTo>
                <a:close/>
                <a:moveTo>
                  <a:pt x="247" y="247"/>
                </a:moveTo>
                <a:cubicBezTo>
                  <a:pt x="247" y="247"/>
                  <a:pt x="247" y="247"/>
                  <a:pt x="247" y="247"/>
                </a:cubicBezTo>
              </a:path>
            </a:pathLst>
          </a:custGeom>
          <a:solidFill>
            <a:schemeClr val="bg1"/>
          </a:solidFill>
          <a:ln>
            <a:noFill/>
          </a:ln>
        </p:spPr>
        <p:txBody>
          <a:bodyPr vert="horz" wrap="square" lIns="60960" tIns="30480" rIns="60960" bIns="30480" numCol="1" anchor="t" anchorCtr="0" compatLnSpc="1"/>
          <a:lstStyle/>
          <a:p>
            <a:endParaRPr lang="en-US" sz="1200" dirty="0"/>
          </a:p>
        </p:txBody>
      </p:sp>
      <p:sp>
        <p:nvSpPr>
          <p:cNvPr id="128" name="椭圆 127"/>
          <p:cNvSpPr/>
          <p:nvPr>
            <p:custDataLst>
              <p:tags r:id="rId23"/>
            </p:custDataLst>
          </p:nvPr>
        </p:nvSpPr>
        <p:spPr>
          <a:xfrm>
            <a:off x="2537145" y="2005971"/>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Freeform 124"/>
          <p:cNvSpPr>
            <a:spLocks noEditPoints="1"/>
          </p:cNvSpPr>
          <p:nvPr>
            <p:custDataLst>
              <p:tags r:id="rId24"/>
            </p:custDataLst>
          </p:nvPr>
        </p:nvSpPr>
        <p:spPr bwMode="auto">
          <a:xfrm>
            <a:off x="2734090" y="2208029"/>
            <a:ext cx="372529" cy="362303"/>
          </a:xfrm>
          <a:custGeom>
            <a:avLst/>
            <a:gdLst>
              <a:gd name="T0" fmla="*/ 5543 w 73"/>
              <a:gd name="T1" fmla="*/ 109801 h 68"/>
              <a:gd name="T2" fmla="*/ 205106 w 73"/>
              <a:gd name="T3" fmla="*/ 5779 h 68"/>
              <a:gd name="T4" fmla="*/ 399125 w 73"/>
              <a:gd name="T5" fmla="*/ 121359 h 68"/>
              <a:gd name="T6" fmla="*/ 199562 w 73"/>
              <a:gd name="T7" fmla="*/ 23116 h 68"/>
              <a:gd name="T8" fmla="*/ 5543 w 73"/>
              <a:gd name="T9" fmla="*/ 127138 h 68"/>
              <a:gd name="T10" fmla="*/ 205106 w 73"/>
              <a:gd name="T11" fmla="*/ 34674 h 68"/>
              <a:gd name="T12" fmla="*/ 365864 w 73"/>
              <a:gd name="T13" fmla="*/ 127138 h 68"/>
              <a:gd name="T14" fmla="*/ 44347 w 73"/>
              <a:gd name="T15" fmla="*/ 127138 h 68"/>
              <a:gd name="T16" fmla="*/ 38804 w 73"/>
              <a:gd name="T17" fmla="*/ 121359 h 68"/>
              <a:gd name="T18" fmla="*/ 205106 w 73"/>
              <a:gd name="T19" fmla="*/ 34674 h 68"/>
              <a:gd name="T20" fmla="*/ 199562 w 73"/>
              <a:gd name="T21" fmla="*/ 46232 h 68"/>
              <a:gd name="T22" fmla="*/ 332604 w 73"/>
              <a:gd name="T23" fmla="*/ 115580 h 68"/>
              <a:gd name="T24" fmla="*/ 404668 w 73"/>
              <a:gd name="T25" fmla="*/ 387192 h 68"/>
              <a:gd name="T26" fmla="*/ 5543 w 73"/>
              <a:gd name="T27" fmla="*/ 392971 h 68"/>
              <a:gd name="T28" fmla="*/ 0 w 73"/>
              <a:gd name="T29" fmla="*/ 352518 h 68"/>
              <a:gd name="T30" fmla="*/ 22174 w 73"/>
              <a:gd name="T31" fmla="*/ 340960 h 68"/>
              <a:gd name="T32" fmla="*/ 33260 w 73"/>
              <a:gd name="T33" fmla="*/ 323623 h 68"/>
              <a:gd name="T34" fmla="*/ 66521 w 73"/>
              <a:gd name="T35" fmla="*/ 150254 h 68"/>
              <a:gd name="T36" fmla="*/ 38804 w 73"/>
              <a:gd name="T37" fmla="*/ 144475 h 68"/>
              <a:gd name="T38" fmla="*/ 72064 w 73"/>
              <a:gd name="T39" fmla="*/ 138696 h 68"/>
              <a:gd name="T40" fmla="*/ 149672 w 73"/>
              <a:gd name="T41" fmla="*/ 138696 h 68"/>
              <a:gd name="T42" fmla="*/ 227279 w 73"/>
              <a:gd name="T43" fmla="*/ 138696 h 68"/>
              <a:gd name="T44" fmla="*/ 310430 w 73"/>
              <a:gd name="T45" fmla="*/ 138696 h 68"/>
              <a:gd name="T46" fmla="*/ 360321 w 73"/>
              <a:gd name="T47" fmla="*/ 138696 h 68"/>
              <a:gd name="T48" fmla="*/ 360321 w 73"/>
              <a:gd name="T49" fmla="*/ 150254 h 68"/>
              <a:gd name="T50" fmla="*/ 343691 w 73"/>
              <a:gd name="T51" fmla="*/ 323623 h 68"/>
              <a:gd name="T52" fmla="*/ 376951 w 73"/>
              <a:gd name="T53" fmla="*/ 335181 h 68"/>
              <a:gd name="T54" fmla="*/ 393581 w 73"/>
              <a:gd name="T55" fmla="*/ 340960 h 68"/>
              <a:gd name="T56" fmla="*/ 266083 w 73"/>
              <a:gd name="T57" fmla="*/ 323623 h 68"/>
              <a:gd name="T58" fmla="*/ 304887 w 73"/>
              <a:gd name="T59" fmla="*/ 150254 h 68"/>
              <a:gd name="T60" fmla="*/ 266083 w 73"/>
              <a:gd name="T61" fmla="*/ 323623 h 68"/>
              <a:gd name="T62" fmla="*/ 221736 w 73"/>
              <a:gd name="T63" fmla="*/ 323623 h 68"/>
              <a:gd name="T64" fmla="*/ 182932 w 73"/>
              <a:gd name="T65" fmla="*/ 150254 h 68"/>
              <a:gd name="T66" fmla="*/ 105325 w 73"/>
              <a:gd name="T67" fmla="*/ 323623 h 68"/>
              <a:gd name="T68" fmla="*/ 144128 w 73"/>
              <a:gd name="T69" fmla="*/ 150254 h 68"/>
              <a:gd name="T70" fmla="*/ 105325 w 73"/>
              <a:gd name="T71" fmla="*/ 323623 h 68"/>
              <a:gd name="T72" fmla="*/ 360321 w 73"/>
              <a:gd name="T73" fmla="*/ 340960 h 68"/>
              <a:gd name="T74" fmla="*/ 38804 w 73"/>
              <a:gd name="T75" fmla="*/ 340960 h 68"/>
              <a:gd name="T76" fmla="*/ 371408 w 73"/>
              <a:gd name="T77" fmla="*/ 358297 h 68"/>
              <a:gd name="T78" fmla="*/ 16630 w 73"/>
              <a:gd name="T79" fmla="*/ 358297 h 68"/>
              <a:gd name="T80" fmla="*/ 388038 w 73"/>
              <a:gd name="T81" fmla="*/ 375634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bg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ea"/>
              <a:sym typeface="+mn-lt"/>
            </a:endParaRPr>
          </a:p>
        </p:txBody>
      </p:sp>
      <p:sp>
        <p:nvSpPr>
          <p:cNvPr id="130" name="椭圆 129"/>
          <p:cNvSpPr/>
          <p:nvPr>
            <p:custDataLst>
              <p:tags r:id="rId25"/>
            </p:custDataLst>
          </p:nvPr>
        </p:nvSpPr>
        <p:spPr>
          <a:xfrm>
            <a:off x="2762337" y="4679387"/>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Freeform 280"/>
          <p:cNvSpPr>
            <a:spLocks noEditPoints="1"/>
          </p:cNvSpPr>
          <p:nvPr>
            <p:custDataLst>
              <p:tags r:id="rId26"/>
            </p:custDataLst>
          </p:nvPr>
        </p:nvSpPr>
        <p:spPr bwMode="auto">
          <a:xfrm>
            <a:off x="2982657" y="4885097"/>
            <a:ext cx="325779" cy="354998"/>
          </a:xfrm>
          <a:custGeom>
            <a:avLst/>
            <a:gdLst>
              <a:gd name="T0" fmla="*/ 66227 w 64"/>
              <a:gd name="T1" fmla="*/ 259224 h 67"/>
              <a:gd name="T2" fmla="*/ 66227 w 64"/>
              <a:gd name="T3" fmla="*/ 362913 h 67"/>
              <a:gd name="T4" fmla="*/ 44151 w 64"/>
              <a:gd name="T5" fmla="*/ 385955 h 67"/>
              <a:gd name="T6" fmla="*/ 22076 w 64"/>
              <a:gd name="T7" fmla="*/ 385955 h 67"/>
              <a:gd name="T8" fmla="*/ 0 w 64"/>
              <a:gd name="T9" fmla="*/ 362913 h 67"/>
              <a:gd name="T10" fmla="*/ 0 w 64"/>
              <a:gd name="T11" fmla="*/ 259224 h 67"/>
              <a:gd name="T12" fmla="*/ 22076 w 64"/>
              <a:gd name="T13" fmla="*/ 236181 h 67"/>
              <a:gd name="T14" fmla="*/ 44151 w 64"/>
              <a:gd name="T15" fmla="*/ 236181 h 67"/>
              <a:gd name="T16" fmla="*/ 66227 w 64"/>
              <a:gd name="T17" fmla="*/ 259224 h 67"/>
              <a:gd name="T18" fmla="*/ 143491 w 64"/>
              <a:gd name="T19" fmla="*/ 149774 h 67"/>
              <a:gd name="T20" fmla="*/ 115896 w 64"/>
              <a:gd name="T21" fmla="*/ 149774 h 67"/>
              <a:gd name="T22" fmla="*/ 93821 w 64"/>
              <a:gd name="T23" fmla="*/ 172816 h 67"/>
              <a:gd name="T24" fmla="*/ 93821 w 64"/>
              <a:gd name="T25" fmla="*/ 362913 h 67"/>
              <a:gd name="T26" fmla="*/ 115896 w 64"/>
              <a:gd name="T27" fmla="*/ 385955 h 67"/>
              <a:gd name="T28" fmla="*/ 143491 w 64"/>
              <a:gd name="T29" fmla="*/ 385955 h 67"/>
              <a:gd name="T30" fmla="*/ 165566 w 64"/>
              <a:gd name="T31" fmla="*/ 362913 h 67"/>
              <a:gd name="T32" fmla="*/ 165566 w 64"/>
              <a:gd name="T33" fmla="*/ 172816 h 67"/>
              <a:gd name="T34" fmla="*/ 143491 w 64"/>
              <a:gd name="T35" fmla="*/ 149774 h 67"/>
              <a:gd name="T36" fmla="*/ 237312 w 64"/>
              <a:gd name="T37" fmla="*/ 184337 h 67"/>
              <a:gd name="T38" fmla="*/ 215236 w 64"/>
              <a:gd name="T39" fmla="*/ 184337 h 67"/>
              <a:gd name="T40" fmla="*/ 193161 w 64"/>
              <a:gd name="T41" fmla="*/ 207379 h 67"/>
              <a:gd name="T42" fmla="*/ 193161 w 64"/>
              <a:gd name="T43" fmla="*/ 362913 h 67"/>
              <a:gd name="T44" fmla="*/ 215236 w 64"/>
              <a:gd name="T45" fmla="*/ 385955 h 67"/>
              <a:gd name="T46" fmla="*/ 237312 w 64"/>
              <a:gd name="T47" fmla="*/ 385955 h 67"/>
              <a:gd name="T48" fmla="*/ 259387 w 64"/>
              <a:gd name="T49" fmla="*/ 362913 h 67"/>
              <a:gd name="T50" fmla="*/ 259387 w 64"/>
              <a:gd name="T51" fmla="*/ 207379 h 67"/>
              <a:gd name="T52" fmla="*/ 237312 w 64"/>
              <a:gd name="T53" fmla="*/ 184337 h 67"/>
              <a:gd name="T54" fmla="*/ 331133 w 64"/>
              <a:gd name="T55" fmla="*/ 103689 h 67"/>
              <a:gd name="T56" fmla="*/ 309057 w 64"/>
              <a:gd name="T57" fmla="*/ 103689 h 67"/>
              <a:gd name="T58" fmla="*/ 286982 w 64"/>
              <a:gd name="T59" fmla="*/ 126731 h 67"/>
              <a:gd name="T60" fmla="*/ 286982 w 64"/>
              <a:gd name="T61" fmla="*/ 362913 h 67"/>
              <a:gd name="T62" fmla="*/ 309057 w 64"/>
              <a:gd name="T63" fmla="*/ 385955 h 67"/>
              <a:gd name="T64" fmla="*/ 331133 w 64"/>
              <a:gd name="T65" fmla="*/ 385955 h 67"/>
              <a:gd name="T66" fmla="*/ 353208 w 64"/>
              <a:gd name="T67" fmla="*/ 362913 h 67"/>
              <a:gd name="T68" fmla="*/ 353208 w 64"/>
              <a:gd name="T69" fmla="*/ 126731 h 67"/>
              <a:gd name="T70" fmla="*/ 331133 w 64"/>
              <a:gd name="T71" fmla="*/ 103689 h 67"/>
              <a:gd name="T72" fmla="*/ 115896 w 64"/>
              <a:gd name="T73" fmla="*/ 74887 h 67"/>
              <a:gd name="T74" fmla="*/ 226274 w 64"/>
              <a:gd name="T75" fmla="*/ 155534 h 67"/>
              <a:gd name="T76" fmla="*/ 320095 w 64"/>
              <a:gd name="T77" fmla="*/ 28803 h 67"/>
              <a:gd name="T78" fmla="*/ 325614 w 64"/>
              <a:gd name="T79" fmla="*/ 34563 h 67"/>
              <a:gd name="T80" fmla="*/ 331133 w 64"/>
              <a:gd name="T81" fmla="*/ 0 h 67"/>
              <a:gd name="T82" fmla="*/ 298019 w 64"/>
              <a:gd name="T83" fmla="*/ 17282 h 67"/>
              <a:gd name="T84" fmla="*/ 309057 w 64"/>
              <a:gd name="T85" fmla="*/ 23042 h 67"/>
              <a:gd name="T86" fmla="*/ 220755 w 64"/>
              <a:gd name="T87" fmla="*/ 132492 h 67"/>
              <a:gd name="T88" fmla="*/ 110378 w 64"/>
              <a:gd name="T89" fmla="*/ 51845 h 67"/>
              <a:gd name="T90" fmla="*/ 0 w 64"/>
              <a:gd name="T91" fmla="*/ 167055 h 67"/>
              <a:gd name="T92" fmla="*/ 11038 w 64"/>
              <a:gd name="T93" fmla="*/ 178576 h 67"/>
              <a:gd name="T94" fmla="*/ 115896 w 64"/>
              <a:gd name="T95" fmla="*/ 74887 h 6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4" h="67">
                <a:moveTo>
                  <a:pt x="12" y="45"/>
                </a:moveTo>
                <a:cubicBezTo>
                  <a:pt x="12" y="63"/>
                  <a:pt x="12" y="63"/>
                  <a:pt x="12" y="63"/>
                </a:cubicBezTo>
                <a:cubicBezTo>
                  <a:pt x="12" y="65"/>
                  <a:pt x="11" y="67"/>
                  <a:pt x="8" y="67"/>
                </a:cubicBezTo>
                <a:cubicBezTo>
                  <a:pt x="4" y="67"/>
                  <a:pt x="4" y="67"/>
                  <a:pt x="4" y="67"/>
                </a:cubicBezTo>
                <a:cubicBezTo>
                  <a:pt x="2" y="67"/>
                  <a:pt x="0" y="65"/>
                  <a:pt x="0" y="63"/>
                </a:cubicBezTo>
                <a:cubicBezTo>
                  <a:pt x="0" y="45"/>
                  <a:pt x="0" y="45"/>
                  <a:pt x="0" y="45"/>
                </a:cubicBezTo>
                <a:cubicBezTo>
                  <a:pt x="0" y="43"/>
                  <a:pt x="2" y="41"/>
                  <a:pt x="4" y="41"/>
                </a:cubicBezTo>
                <a:cubicBezTo>
                  <a:pt x="8" y="41"/>
                  <a:pt x="8" y="41"/>
                  <a:pt x="8" y="41"/>
                </a:cubicBezTo>
                <a:cubicBezTo>
                  <a:pt x="11" y="41"/>
                  <a:pt x="12" y="43"/>
                  <a:pt x="12" y="45"/>
                </a:cubicBezTo>
                <a:close/>
                <a:moveTo>
                  <a:pt x="26" y="26"/>
                </a:moveTo>
                <a:cubicBezTo>
                  <a:pt x="21" y="26"/>
                  <a:pt x="21" y="26"/>
                  <a:pt x="21" y="26"/>
                </a:cubicBezTo>
                <a:cubicBezTo>
                  <a:pt x="19" y="26"/>
                  <a:pt x="17" y="28"/>
                  <a:pt x="17" y="30"/>
                </a:cubicBezTo>
                <a:cubicBezTo>
                  <a:pt x="17" y="63"/>
                  <a:pt x="17" y="63"/>
                  <a:pt x="17" y="63"/>
                </a:cubicBezTo>
                <a:cubicBezTo>
                  <a:pt x="17" y="65"/>
                  <a:pt x="19" y="67"/>
                  <a:pt x="21" y="67"/>
                </a:cubicBezTo>
                <a:cubicBezTo>
                  <a:pt x="26" y="67"/>
                  <a:pt x="26" y="67"/>
                  <a:pt x="26" y="67"/>
                </a:cubicBezTo>
                <a:cubicBezTo>
                  <a:pt x="28" y="67"/>
                  <a:pt x="30" y="65"/>
                  <a:pt x="30" y="63"/>
                </a:cubicBezTo>
                <a:cubicBezTo>
                  <a:pt x="30" y="30"/>
                  <a:pt x="30" y="30"/>
                  <a:pt x="30" y="30"/>
                </a:cubicBezTo>
                <a:cubicBezTo>
                  <a:pt x="30" y="28"/>
                  <a:pt x="28" y="26"/>
                  <a:pt x="26" y="26"/>
                </a:cubicBezTo>
                <a:close/>
                <a:moveTo>
                  <a:pt x="43" y="32"/>
                </a:moveTo>
                <a:cubicBezTo>
                  <a:pt x="39" y="32"/>
                  <a:pt x="39" y="32"/>
                  <a:pt x="39" y="32"/>
                </a:cubicBezTo>
                <a:cubicBezTo>
                  <a:pt x="36" y="32"/>
                  <a:pt x="35" y="34"/>
                  <a:pt x="35" y="36"/>
                </a:cubicBezTo>
                <a:cubicBezTo>
                  <a:pt x="35" y="63"/>
                  <a:pt x="35" y="63"/>
                  <a:pt x="35" y="63"/>
                </a:cubicBezTo>
                <a:cubicBezTo>
                  <a:pt x="35" y="65"/>
                  <a:pt x="36" y="67"/>
                  <a:pt x="39" y="67"/>
                </a:cubicBezTo>
                <a:cubicBezTo>
                  <a:pt x="43" y="67"/>
                  <a:pt x="43" y="67"/>
                  <a:pt x="43" y="67"/>
                </a:cubicBezTo>
                <a:cubicBezTo>
                  <a:pt x="45" y="67"/>
                  <a:pt x="47" y="65"/>
                  <a:pt x="47" y="63"/>
                </a:cubicBezTo>
                <a:cubicBezTo>
                  <a:pt x="47" y="36"/>
                  <a:pt x="47" y="36"/>
                  <a:pt x="47" y="36"/>
                </a:cubicBezTo>
                <a:cubicBezTo>
                  <a:pt x="47" y="34"/>
                  <a:pt x="45" y="32"/>
                  <a:pt x="43" y="32"/>
                </a:cubicBezTo>
                <a:close/>
                <a:moveTo>
                  <a:pt x="60" y="18"/>
                </a:moveTo>
                <a:cubicBezTo>
                  <a:pt x="56" y="18"/>
                  <a:pt x="56" y="18"/>
                  <a:pt x="56" y="18"/>
                </a:cubicBezTo>
                <a:cubicBezTo>
                  <a:pt x="53" y="18"/>
                  <a:pt x="52" y="20"/>
                  <a:pt x="52" y="22"/>
                </a:cubicBezTo>
                <a:cubicBezTo>
                  <a:pt x="52" y="63"/>
                  <a:pt x="52" y="63"/>
                  <a:pt x="52" y="63"/>
                </a:cubicBezTo>
                <a:cubicBezTo>
                  <a:pt x="52" y="65"/>
                  <a:pt x="53" y="67"/>
                  <a:pt x="56" y="67"/>
                </a:cubicBezTo>
                <a:cubicBezTo>
                  <a:pt x="60" y="67"/>
                  <a:pt x="60" y="67"/>
                  <a:pt x="60" y="67"/>
                </a:cubicBezTo>
                <a:cubicBezTo>
                  <a:pt x="62" y="67"/>
                  <a:pt x="64" y="65"/>
                  <a:pt x="64" y="63"/>
                </a:cubicBezTo>
                <a:cubicBezTo>
                  <a:pt x="64" y="22"/>
                  <a:pt x="64" y="22"/>
                  <a:pt x="64" y="22"/>
                </a:cubicBezTo>
                <a:cubicBezTo>
                  <a:pt x="64" y="20"/>
                  <a:pt x="62" y="18"/>
                  <a:pt x="60" y="18"/>
                </a:cubicBezTo>
                <a:close/>
                <a:moveTo>
                  <a:pt x="21" y="13"/>
                </a:moveTo>
                <a:cubicBezTo>
                  <a:pt x="41" y="27"/>
                  <a:pt x="41" y="27"/>
                  <a:pt x="41" y="27"/>
                </a:cubicBezTo>
                <a:cubicBezTo>
                  <a:pt x="58" y="5"/>
                  <a:pt x="58" y="5"/>
                  <a:pt x="58" y="5"/>
                </a:cubicBezTo>
                <a:cubicBezTo>
                  <a:pt x="59" y="6"/>
                  <a:pt x="59" y="6"/>
                  <a:pt x="59" y="6"/>
                </a:cubicBezTo>
                <a:cubicBezTo>
                  <a:pt x="60" y="0"/>
                  <a:pt x="60" y="0"/>
                  <a:pt x="60" y="0"/>
                </a:cubicBezTo>
                <a:cubicBezTo>
                  <a:pt x="54" y="3"/>
                  <a:pt x="54" y="3"/>
                  <a:pt x="54" y="3"/>
                </a:cubicBezTo>
                <a:cubicBezTo>
                  <a:pt x="56" y="4"/>
                  <a:pt x="56" y="4"/>
                  <a:pt x="56" y="4"/>
                </a:cubicBezTo>
                <a:cubicBezTo>
                  <a:pt x="40" y="23"/>
                  <a:pt x="40" y="23"/>
                  <a:pt x="40" y="23"/>
                </a:cubicBezTo>
                <a:cubicBezTo>
                  <a:pt x="20" y="9"/>
                  <a:pt x="20" y="9"/>
                  <a:pt x="20" y="9"/>
                </a:cubicBezTo>
                <a:cubicBezTo>
                  <a:pt x="0" y="29"/>
                  <a:pt x="0" y="29"/>
                  <a:pt x="0" y="29"/>
                </a:cubicBezTo>
                <a:cubicBezTo>
                  <a:pt x="2" y="31"/>
                  <a:pt x="2" y="31"/>
                  <a:pt x="2" y="31"/>
                </a:cubicBezTo>
                <a:lnTo>
                  <a:pt x="21" y="13"/>
                </a:lnTo>
                <a:close/>
              </a:path>
            </a:pathLst>
          </a:custGeom>
          <a:solidFill>
            <a:schemeClr val="bg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ea"/>
              <a:sym typeface="+mn-lt"/>
            </a:endParaRPr>
          </a:p>
        </p:txBody>
      </p:sp>
      <p:sp>
        <p:nvSpPr>
          <p:cNvPr id="132" name="椭圆 131"/>
          <p:cNvSpPr/>
          <p:nvPr>
            <p:custDataLst>
              <p:tags r:id="rId27"/>
            </p:custDataLst>
          </p:nvPr>
        </p:nvSpPr>
        <p:spPr>
          <a:xfrm>
            <a:off x="4180562" y="3441968"/>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Freeform 215"/>
          <p:cNvSpPr>
            <a:spLocks noEditPoints="1"/>
          </p:cNvSpPr>
          <p:nvPr>
            <p:custDataLst>
              <p:tags r:id="rId28"/>
            </p:custDataLst>
          </p:nvPr>
        </p:nvSpPr>
        <p:spPr bwMode="auto">
          <a:xfrm>
            <a:off x="4371517" y="3633113"/>
            <a:ext cx="384508" cy="384129"/>
          </a:xfrm>
          <a:custGeom>
            <a:avLst/>
            <a:gdLst>
              <a:gd name="T0" fmla="*/ 349 w 425"/>
              <a:gd name="T1" fmla="*/ 205 h 425"/>
              <a:gd name="T2" fmla="*/ 242 w 425"/>
              <a:gd name="T3" fmla="*/ 206 h 425"/>
              <a:gd name="T4" fmla="*/ 242 w 425"/>
              <a:gd name="T5" fmla="*/ 129 h 425"/>
              <a:gd name="T6" fmla="*/ 167 w 425"/>
              <a:gd name="T7" fmla="*/ 22 h 425"/>
              <a:gd name="T8" fmla="*/ 60 w 425"/>
              <a:gd name="T9" fmla="*/ 22 h 425"/>
              <a:gd name="T10" fmla="*/ 0 w 425"/>
              <a:gd name="T11" fmla="*/ 113 h 425"/>
              <a:gd name="T12" fmla="*/ 76 w 425"/>
              <a:gd name="T13" fmla="*/ 220 h 425"/>
              <a:gd name="T14" fmla="*/ 184 w 425"/>
              <a:gd name="T15" fmla="*/ 219 h 425"/>
              <a:gd name="T16" fmla="*/ 184 w 425"/>
              <a:gd name="T17" fmla="*/ 296 h 425"/>
              <a:gd name="T18" fmla="*/ 259 w 425"/>
              <a:gd name="T19" fmla="*/ 403 h 425"/>
              <a:gd name="T20" fmla="*/ 365 w 425"/>
              <a:gd name="T21" fmla="*/ 404 h 425"/>
              <a:gd name="T22" fmla="*/ 425 w 425"/>
              <a:gd name="T23" fmla="*/ 313 h 425"/>
              <a:gd name="T24" fmla="*/ 184 w 425"/>
              <a:gd name="T25" fmla="*/ 148 h 425"/>
              <a:gd name="T26" fmla="*/ 173 w 425"/>
              <a:gd name="T27" fmla="*/ 138 h 425"/>
              <a:gd name="T28" fmla="*/ 162 w 425"/>
              <a:gd name="T29" fmla="*/ 130 h 425"/>
              <a:gd name="T30" fmla="*/ 137 w 425"/>
              <a:gd name="T31" fmla="*/ 137 h 425"/>
              <a:gd name="T32" fmla="*/ 130 w 425"/>
              <a:gd name="T33" fmla="*/ 162 h 425"/>
              <a:gd name="T34" fmla="*/ 138 w 425"/>
              <a:gd name="T35" fmla="*/ 173 h 425"/>
              <a:gd name="T36" fmla="*/ 148 w 425"/>
              <a:gd name="T37" fmla="*/ 184 h 425"/>
              <a:gd name="T38" fmla="*/ 112 w 425"/>
              <a:gd name="T39" fmla="*/ 185 h 425"/>
              <a:gd name="T40" fmla="*/ 50 w 425"/>
              <a:gd name="T41" fmla="*/ 113 h 425"/>
              <a:gd name="T42" fmla="*/ 96 w 425"/>
              <a:gd name="T43" fmla="*/ 57 h 425"/>
              <a:gd name="T44" fmla="*/ 131 w 425"/>
              <a:gd name="T45" fmla="*/ 57 h 425"/>
              <a:gd name="T46" fmla="*/ 192 w 425"/>
              <a:gd name="T47" fmla="*/ 129 h 425"/>
              <a:gd name="T48" fmla="*/ 368 w 425"/>
              <a:gd name="T49" fmla="*/ 330 h 425"/>
              <a:gd name="T50" fmla="*/ 312 w 425"/>
              <a:gd name="T51" fmla="*/ 375 h 425"/>
              <a:gd name="T52" fmla="*/ 241 w 425"/>
              <a:gd name="T53" fmla="*/ 314 h 425"/>
              <a:gd name="T54" fmla="*/ 242 w 425"/>
              <a:gd name="T55" fmla="*/ 277 h 425"/>
              <a:gd name="T56" fmla="*/ 252 w 425"/>
              <a:gd name="T57" fmla="*/ 288 h 425"/>
              <a:gd name="T58" fmla="*/ 264 w 425"/>
              <a:gd name="T59" fmla="*/ 295 h 425"/>
              <a:gd name="T60" fmla="*/ 289 w 425"/>
              <a:gd name="T61" fmla="*/ 289 h 425"/>
              <a:gd name="T62" fmla="*/ 295 w 425"/>
              <a:gd name="T63" fmla="*/ 264 h 425"/>
              <a:gd name="T64" fmla="*/ 288 w 425"/>
              <a:gd name="T65" fmla="*/ 252 h 425"/>
              <a:gd name="T66" fmla="*/ 277 w 425"/>
              <a:gd name="T67" fmla="*/ 242 h 425"/>
              <a:gd name="T68" fmla="*/ 314 w 425"/>
              <a:gd name="T69" fmla="*/ 241 h 425"/>
              <a:gd name="T70" fmla="*/ 375 w 425"/>
              <a:gd name="T71" fmla="*/ 313 h 425"/>
              <a:gd name="T72" fmla="*/ 368 w 425"/>
              <a:gd name="T73" fmla="*/ 33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5" h="425">
                <a:moveTo>
                  <a:pt x="404" y="260"/>
                </a:moveTo>
                <a:cubicBezTo>
                  <a:pt x="349" y="205"/>
                  <a:pt x="349" y="205"/>
                  <a:pt x="349" y="205"/>
                </a:cubicBezTo>
                <a:cubicBezTo>
                  <a:pt x="335" y="191"/>
                  <a:pt x="317" y="184"/>
                  <a:pt x="296" y="184"/>
                </a:cubicBezTo>
                <a:cubicBezTo>
                  <a:pt x="275" y="184"/>
                  <a:pt x="257" y="191"/>
                  <a:pt x="242" y="206"/>
                </a:cubicBezTo>
                <a:cubicBezTo>
                  <a:pt x="219" y="184"/>
                  <a:pt x="219" y="184"/>
                  <a:pt x="219" y="184"/>
                </a:cubicBezTo>
                <a:cubicBezTo>
                  <a:pt x="234" y="169"/>
                  <a:pt x="242" y="150"/>
                  <a:pt x="242" y="129"/>
                </a:cubicBezTo>
                <a:cubicBezTo>
                  <a:pt x="242" y="108"/>
                  <a:pt x="235" y="91"/>
                  <a:pt x="220" y="76"/>
                </a:cubicBezTo>
                <a:cubicBezTo>
                  <a:pt x="167" y="22"/>
                  <a:pt x="167" y="22"/>
                  <a:pt x="167" y="22"/>
                </a:cubicBezTo>
                <a:cubicBezTo>
                  <a:pt x="152" y="7"/>
                  <a:pt x="134" y="0"/>
                  <a:pt x="113" y="0"/>
                </a:cubicBezTo>
                <a:cubicBezTo>
                  <a:pt x="93" y="0"/>
                  <a:pt x="75" y="7"/>
                  <a:pt x="60" y="22"/>
                </a:cubicBezTo>
                <a:cubicBezTo>
                  <a:pt x="22" y="60"/>
                  <a:pt x="22" y="60"/>
                  <a:pt x="22" y="60"/>
                </a:cubicBezTo>
                <a:cubicBezTo>
                  <a:pt x="7" y="74"/>
                  <a:pt x="0" y="92"/>
                  <a:pt x="0" y="113"/>
                </a:cubicBezTo>
                <a:cubicBezTo>
                  <a:pt x="0" y="133"/>
                  <a:pt x="7" y="151"/>
                  <a:pt x="22" y="166"/>
                </a:cubicBezTo>
                <a:cubicBezTo>
                  <a:pt x="76" y="220"/>
                  <a:pt x="76" y="220"/>
                  <a:pt x="76" y="220"/>
                </a:cubicBezTo>
                <a:cubicBezTo>
                  <a:pt x="91" y="235"/>
                  <a:pt x="108" y="242"/>
                  <a:pt x="129" y="242"/>
                </a:cubicBezTo>
                <a:cubicBezTo>
                  <a:pt x="151" y="242"/>
                  <a:pt x="169" y="234"/>
                  <a:pt x="184" y="219"/>
                </a:cubicBezTo>
                <a:cubicBezTo>
                  <a:pt x="206" y="242"/>
                  <a:pt x="206" y="242"/>
                  <a:pt x="206" y="242"/>
                </a:cubicBezTo>
                <a:cubicBezTo>
                  <a:pt x="191" y="257"/>
                  <a:pt x="184" y="275"/>
                  <a:pt x="184" y="296"/>
                </a:cubicBezTo>
                <a:cubicBezTo>
                  <a:pt x="184" y="317"/>
                  <a:pt x="191" y="335"/>
                  <a:pt x="205" y="349"/>
                </a:cubicBezTo>
                <a:cubicBezTo>
                  <a:pt x="259" y="403"/>
                  <a:pt x="259" y="403"/>
                  <a:pt x="259" y="403"/>
                </a:cubicBezTo>
                <a:cubicBezTo>
                  <a:pt x="273" y="418"/>
                  <a:pt x="291" y="425"/>
                  <a:pt x="312" y="425"/>
                </a:cubicBezTo>
                <a:cubicBezTo>
                  <a:pt x="333" y="425"/>
                  <a:pt x="351" y="418"/>
                  <a:pt x="365" y="404"/>
                </a:cubicBezTo>
                <a:cubicBezTo>
                  <a:pt x="403" y="366"/>
                  <a:pt x="403" y="366"/>
                  <a:pt x="403" y="366"/>
                </a:cubicBezTo>
                <a:cubicBezTo>
                  <a:pt x="418" y="351"/>
                  <a:pt x="425" y="334"/>
                  <a:pt x="425" y="313"/>
                </a:cubicBezTo>
                <a:cubicBezTo>
                  <a:pt x="425" y="292"/>
                  <a:pt x="418" y="274"/>
                  <a:pt x="404" y="260"/>
                </a:cubicBezTo>
                <a:close/>
                <a:moveTo>
                  <a:pt x="184" y="148"/>
                </a:moveTo>
                <a:cubicBezTo>
                  <a:pt x="183" y="148"/>
                  <a:pt x="181" y="146"/>
                  <a:pt x="179" y="143"/>
                </a:cubicBezTo>
                <a:cubicBezTo>
                  <a:pt x="176" y="140"/>
                  <a:pt x="174" y="138"/>
                  <a:pt x="173" y="138"/>
                </a:cubicBezTo>
                <a:cubicBezTo>
                  <a:pt x="172" y="137"/>
                  <a:pt x="170" y="135"/>
                  <a:pt x="168" y="134"/>
                </a:cubicBezTo>
                <a:cubicBezTo>
                  <a:pt x="166" y="132"/>
                  <a:pt x="164" y="131"/>
                  <a:pt x="162" y="130"/>
                </a:cubicBezTo>
                <a:cubicBezTo>
                  <a:pt x="159" y="130"/>
                  <a:pt x="157" y="129"/>
                  <a:pt x="154" y="129"/>
                </a:cubicBezTo>
                <a:cubicBezTo>
                  <a:pt x="147" y="129"/>
                  <a:pt x="141" y="132"/>
                  <a:pt x="137" y="137"/>
                </a:cubicBezTo>
                <a:cubicBezTo>
                  <a:pt x="132" y="141"/>
                  <a:pt x="129" y="147"/>
                  <a:pt x="129" y="154"/>
                </a:cubicBezTo>
                <a:cubicBezTo>
                  <a:pt x="129" y="157"/>
                  <a:pt x="130" y="159"/>
                  <a:pt x="130" y="162"/>
                </a:cubicBezTo>
                <a:cubicBezTo>
                  <a:pt x="131" y="164"/>
                  <a:pt x="132" y="166"/>
                  <a:pt x="134" y="168"/>
                </a:cubicBezTo>
                <a:cubicBezTo>
                  <a:pt x="135" y="170"/>
                  <a:pt x="137" y="172"/>
                  <a:pt x="138" y="173"/>
                </a:cubicBezTo>
                <a:cubicBezTo>
                  <a:pt x="138" y="174"/>
                  <a:pt x="140" y="176"/>
                  <a:pt x="143" y="179"/>
                </a:cubicBezTo>
                <a:cubicBezTo>
                  <a:pt x="146" y="181"/>
                  <a:pt x="148" y="183"/>
                  <a:pt x="148" y="184"/>
                </a:cubicBezTo>
                <a:cubicBezTo>
                  <a:pt x="143" y="189"/>
                  <a:pt x="137" y="192"/>
                  <a:pt x="129" y="192"/>
                </a:cubicBezTo>
                <a:cubicBezTo>
                  <a:pt x="122" y="192"/>
                  <a:pt x="116" y="189"/>
                  <a:pt x="112" y="185"/>
                </a:cubicBezTo>
                <a:cubicBezTo>
                  <a:pt x="57" y="130"/>
                  <a:pt x="57" y="130"/>
                  <a:pt x="57" y="130"/>
                </a:cubicBezTo>
                <a:cubicBezTo>
                  <a:pt x="53" y="125"/>
                  <a:pt x="50" y="120"/>
                  <a:pt x="50" y="113"/>
                </a:cubicBezTo>
                <a:cubicBezTo>
                  <a:pt x="50" y="106"/>
                  <a:pt x="52" y="100"/>
                  <a:pt x="57" y="95"/>
                </a:cubicBezTo>
                <a:cubicBezTo>
                  <a:pt x="96" y="57"/>
                  <a:pt x="96" y="57"/>
                  <a:pt x="96" y="57"/>
                </a:cubicBezTo>
                <a:cubicBezTo>
                  <a:pt x="101" y="52"/>
                  <a:pt x="107" y="50"/>
                  <a:pt x="113" y="50"/>
                </a:cubicBezTo>
                <a:cubicBezTo>
                  <a:pt x="120" y="50"/>
                  <a:pt x="126" y="52"/>
                  <a:pt x="131" y="57"/>
                </a:cubicBezTo>
                <a:cubicBezTo>
                  <a:pt x="185" y="111"/>
                  <a:pt x="185" y="111"/>
                  <a:pt x="185" y="111"/>
                </a:cubicBezTo>
                <a:cubicBezTo>
                  <a:pt x="190" y="116"/>
                  <a:pt x="192" y="122"/>
                  <a:pt x="192" y="129"/>
                </a:cubicBezTo>
                <a:cubicBezTo>
                  <a:pt x="192" y="136"/>
                  <a:pt x="189" y="143"/>
                  <a:pt x="184" y="148"/>
                </a:cubicBezTo>
                <a:close/>
                <a:moveTo>
                  <a:pt x="368" y="330"/>
                </a:moveTo>
                <a:cubicBezTo>
                  <a:pt x="330" y="368"/>
                  <a:pt x="330" y="368"/>
                  <a:pt x="330" y="368"/>
                </a:cubicBezTo>
                <a:cubicBezTo>
                  <a:pt x="325" y="373"/>
                  <a:pt x="319" y="375"/>
                  <a:pt x="312" y="375"/>
                </a:cubicBezTo>
                <a:cubicBezTo>
                  <a:pt x="305" y="375"/>
                  <a:pt x="299" y="373"/>
                  <a:pt x="294" y="368"/>
                </a:cubicBezTo>
                <a:cubicBezTo>
                  <a:pt x="241" y="314"/>
                  <a:pt x="241" y="314"/>
                  <a:pt x="241" y="314"/>
                </a:cubicBezTo>
                <a:cubicBezTo>
                  <a:pt x="236" y="309"/>
                  <a:pt x="233" y="303"/>
                  <a:pt x="233" y="296"/>
                </a:cubicBezTo>
                <a:cubicBezTo>
                  <a:pt x="233" y="289"/>
                  <a:pt x="236" y="283"/>
                  <a:pt x="242" y="277"/>
                </a:cubicBezTo>
                <a:cubicBezTo>
                  <a:pt x="242" y="278"/>
                  <a:pt x="244" y="280"/>
                  <a:pt x="247" y="282"/>
                </a:cubicBezTo>
                <a:cubicBezTo>
                  <a:pt x="249" y="285"/>
                  <a:pt x="251" y="287"/>
                  <a:pt x="252" y="288"/>
                </a:cubicBezTo>
                <a:cubicBezTo>
                  <a:pt x="253" y="289"/>
                  <a:pt x="255" y="290"/>
                  <a:pt x="257" y="292"/>
                </a:cubicBezTo>
                <a:cubicBezTo>
                  <a:pt x="260" y="294"/>
                  <a:pt x="262" y="295"/>
                  <a:pt x="264" y="295"/>
                </a:cubicBezTo>
                <a:cubicBezTo>
                  <a:pt x="266" y="296"/>
                  <a:pt x="269" y="296"/>
                  <a:pt x="271" y="296"/>
                </a:cubicBezTo>
                <a:cubicBezTo>
                  <a:pt x="278" y="296"/>
                  <a:pt x="284" y="294"/>
                  <a:pt x="289" y="289"/>
                </a:cubicBezTo>
                <a:cubicBezTo>
                  <a:pt x="294" y="284"/>
                  <a:pt x="296" y="278"/>
                  <a:pt x="296" y="271"/>
                </a:cubicBezTo>
                <a:cubicBezTo>
                  <a:pt x="296" y="269"/>
                  <a:pt x="296" y="266"/>
                  <a:pt x="295" y="264"/>
                </a:cubicBezTo>
                <a:cubicBezTo>
                  <a:pt x="295" y="262"/>
                  <a:pt x="294" y="260"/>
                  <a:pt x="292" y="257"/>
                </a:cubicBezTo>
                <a:cubicBezTo>
                  <a:pt x="290" y="255"/>
                  <a:pt x="289" y="253"/>
                  <a:pt x="288" y="252"/>
                </a:cubicBezTo>
                <a:cubicBezTo>
                  <a:pt x="287" y="251"/>
                  <a:pt x="285" y="249"/>
                  <a:pt x="282" y="247"/>
                </a:cubicBezTo>
                <a:cubicBezTo>
                  <a:pt x="280" y="244"/>
                  <a:pt x="278" y="242"/>
                  <a:pt x="277" y="242"/>
                </a:cubicBezTo>
                <a:cubicBezTo>
                  <a:pt x="283" y="236"/>
                  <a:pt x="289" y="234"/>
                  <a:pt x="296" y="234"/>
                </a:cubicBezTo>
                <a:cubicBezTo>
                  <a:pt x="303" y="234"/>
                  <a:pt x="309" y="236"/>
                  <a:pt x="314" y="241"/>
                </a:cubicBezTo>
                <a:cubicBezTo>
                  <a:pt x="368" y="295"/>
                  <a:pt x="368" y="295"/>
                  <a:pt x="368" y="295"/>
                </a:cubicBezTo>
                <a:cubicBezTo>
                  <a:pt x="373" y="300"/>
                  <a:pt x="375" y="306"/>
                  <a:pt x="375" y="313"/>
                </a:cubicBezTo>
                <a:cubicBezTo>
                  <a:pt x="375" y="320"/>
                  <a:pt x="373" y="325"/>
                  <a:pt x="368" y="330"/>
                </a:cubicBezTo>
                <a:close/>
                <a:moveTo>
                  <a:pt x="368" y="330"/>
                </a:moveTo>
                <a:cubicBezTo>
                  <a:pt x="368" y="330"/>
                  <a:pt x="368" y="330"/>
                  <a:pt x="368" y="330"/>
                </a:cubicBezTo>
              </a:path>
            </a:pathLst>
          </a:custGeom>
          <a:solidFill>
            <a:schemeClr val="bg1"/>
          </a:solidFill>
          <a:ln>
            <a:noFill/>
          </a:ln>
        </p:spPr>
        <p:txBody>
          <a:bodyPr vert="horz" wrap="square" lIns="60960" tIns="30480" rIns="60960" bIns="30480" numCol="1" anchor="t" anchorCtr="0" compatLnSpc="1"/>
          <a:lstStyle/>
          <a:p>
            <a:endParaRPr lang="en-US" sz="1200"/>
          </a:p>
        </p:txBody>
      </p:sp>
      <p:sp>
        <p:nvSpPr>
          <p:cNvPr id="2" name="Rectangle 29"/>
          <p:cNvSpPr/>
          <p:nvPr>
            <p:custDataLst>
              <p:tags r:id="rId29"/>
            </p:custDataLst>
          </p:nvPr>
        </p:nvSpPr>
        <p:spPr>
          <a:xfrm>
            <a:off x="3891294" y="1954987"/>
            <a:ext cx="1392414" cy="808070"/>
          </a:xfrm>
          <a:prstGeom prst="rect">
            <a:avLst/>
          </a:prstGeom>
        </p:spPr>
        <p:txBody>
          <a:bodyPr wrap="square" anchor="ctr">
            <a:normAutofit lnSpcReduction="10000"/>
          </a:bodyPr>
          <a:p>
            <a:pPr algn="ct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中华人民共和国</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Tree>
    <p:custDataLst>
      <p:tags r:id="rId30"/>
    </p:custDataLst>
  </p:cSld>
  <p:clrMapOvr>
    <a:masterClrMapping/>
  </p:clrMapOvr>
  <mc:AlternateContent xmlns:mc="http://schemas.openxmlformats.org/markup-compatibility/2006">
    <mc:Choice xmlns:p14="http://schemas.microsoft.com/office/powerpoint/2010/main" Requires="p14">
      <p:transition spd="slow" p14:dur="1200" advTm="24021">
        <p:dissolve/>
      </p:transition>
    </mc:Choice>
    <mc:Fallback>
      <p:transition spd="slow" advTm="24021">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3876675" y="2280492"/>
            <a:ext cx="4438650" cy="1259057"/>
          </a:xfrm>
        </p:spPr>
        <p:txBody>
          <a:bodyPr>
            <a:normAutofit/>
          </a:bodyPr>
          <a:lstStyle/>
          <a:p>
            <a:r>
              <a:rPr lang="zh-CN" altLang="en-US" dirty="0">
                <a:solidFill>
                  <a:schemeClr val="tx1">
                    <a:lumMod val="75000"/>
                    <a:lumOff val="25000"/>
                  </a:schemeClr>
                </a:solidFill>
                <a:sym typeface="+mn-ea"/>
              </a:rPr>
              <a:t>大同</a:t>
            </a:r>
            <a:r>
              <a:rPr lang="en-US" altLang="zh-CN" dirty="0">
                <a:solidFill>
                  <a:schemeClr val="tx1">
                    <a:lumMod val="75000"/>
                    <a:lumOff val="25000"/>
                  </a:schemeClr>
                </a:solidFill>
                <a:sym typeface="+mn-ea"/>
              </a:rPr>
              <a:t>_</a:t>
            </a:r>
            <a:r>
              <a:rPr lang="zh-CN" altLang="en-US" dirty="0">
                <a:solidFill>
                  <a:schemeClr val="tx1">
                    <a:lumMod val="75000"/>
                    <a:lumOff val="25000"/>
                  </a:schemeClr>
                </a:solidFill>
                <a:sym typeface="+mn-ea"/>
              </a:rPr>
              <a:t>地理</a:t>
            </a:r>
            <a:endParaRPr lang="zh-CN" altLang="en-US" dirty="0">
              <a:solidFill>
                <a:schemeClr val="tx1">
                  <a:lumMod val="75000"/>
                  <a:lumOff val="25000"/>
                </a:schemeClr>
              </a:solidFill>
              <a:sym typeface="+mn-ea"/>
            </a:endParaRPr>
          </a:p>
        </p:txBody>
      </p:sp>
      <p:sp>
        <p:nvSpPr>
          <p:cNvPr id="4" name="文本占位符 3"/>
          <p:cNvSpPr>
            <a:spLocks noGrp="1"/>
          </p:cNvSpPr>
          <p:nvPr>
            <p:ph type="body" idx="1"/>
            <p:custDataLst>
              <p:tags r:id="rId2"/>
            </p:custDataLst>
          </p:nvPr>
        </p:nvSpPr>
        <p:spPr>
          <a:xfrm>
            <a:off x="2765426" y="3609975"/>
            <a:ext cx="6660514" cy="1077985"/>
          </a:xfrm>
        </p:spPr>
        <p:txBody>
          <a:bodyPr/>
          <a:lstStyle/>
          <a:p>
            <a:r>
              <a:rPr lang="zh-CN" altLang="en-US" dirty="0"/>
              <a:t>描述大同的水文、地形地貌、矿产资源</a:t>
            </a:r>
            <a:endParaRPr lang="zh-CN" altLang="en-US"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AutoShape 3"/>
          <p:cNvSpPr>
            <a:spLocks noChangeAspect="1" noChangeArrowheads="1" noTextEdit="1"/>
          </p:cNvSpPr>
          <p:nvPr>
            <p:custDataLst>
              <p:tags r:id="rId1"/>
            </p:custDataLst>
          </p:nvPr>
        </p:nvSpPr>
        <p:spPr bwMode="auto">
          <a:xfrm>
            <a:off x="855809" y="1339839"/>
            <a:ext cx="1390578" cy="2812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Freeform 5"/>
          <p:cNvSpPr/>
          <p:nvPr>
            <p:custDataLst>
              <p:tags r:id="rId2"/>
            </p:custDataLst>
          </p:nvPr>
        </p:nvSpPr>
        <p:spPr bwMode="auto">
          <a:xfrm>
            <a:off x="853973" y="1336167"/>
            <a:ext cx="1390578" cy="2816655"/>
          </a:xfrm>
          <a:custGeom>
            <a:avLst/>
            <a:gdLst>
              <a:gd name="T0" fmla="*/ 0 w 849"/>
              <a:gd name="T1" fmla="*/ 852 h 1724"/>
              <a:gd name="T2" fmla="*/ 0 w 849"/>
              <a:gd name="T3" fmla="*/ 1724 h 1724"/>
              <a:gd name="T4" fmla="*/ 757 w 849"/>
              <a:gd name="T5" fmla="*/ 1724 h 1724"/>
              <a:gd name="T6" fmla="*/ 757 w 849"/>
              <a:gd name="T7" fmla="*/ 863 h 1724"/>
              <a:gd name="T8" fmla="*/ 849 w 849"/>
              <a:gd name="T9" fmla="*/ 767 h 1724"/>
              <a:gd name="T10" fmla="*/ 849 w 849"/>
              <a:gd name="T11" fmla="*/ 0 h 1724"/>
              <a:gd name="T12" fmla="*/ 0 w 849"/>
              <a:gd name="T13" fmla="*/ 852 h 1724"/>
            </a:gdLst>
            <a:ahLst/>
            <a:cxnLst>
              <a:cxn ang="0">
                <a:pos x="T0" y="T1"/>
              </a:cxn>
              <a:cxn ang="0">
                <a:pos x="T2" y="T3"/>
              </a:cxn>
              <a:cxn ang="0">
                <a:pos x="T4" y="T5"/>
              </a:cxn>
              <a:cxn ang="0">
                <a:pos x="T6" y="T7"/>
              </a:cxn>
              <a:cxn ang="0">
                <a:pos x="T8" y="T9"/>
              </a:cxn>
              <a:cxn ang="0">
                <a:pos x="T10" y="T11"/>
              </a:cxn>
              <a:cxn ang="0">
                <a:pos x="T12" y="T13"/>
              </a:cxn>
            </a:cxnLst>
            <a:rect l="0" t="0" r="r" b="b"/>
            <a:pathLst>
              <a:path w="849" h="1724">
                <a:moveTo>
                  <a:pt x="0" y="852"/>
                </a:moveTo>
                <a:cubicBezTo>
                  <a:pt x="0" y="1724"/>
                  <a:pt x="0" y="1724"/>
                  <a:pt x="0" y="1724"/>
                </a:cubicBezTo>
                <a:cubicBezTo>
                  <a:pt x="757" y="1724"/>
                  <a:pt x="757" y="1724"/>
                  <a:pt x="757" y="1724"/>
                </a:cubicBezTo>
                <a:cubicBezTo>
                  <a:pt x="757" y="863"/>
                  <a:pt x="757" y="863"/>
                  <a:pt x="757" y="863"/>
                </a:cubicBezTo>
                <a:cubicBezTo>
                  <a:pt x="757" y="811"/>
                  <a:pt x="798" y="769"/>
                  <a:pt x="849" y="767"/>
                </a:cubicBezTo>
                <a:cubicBezTo>
                  <a:pt x="849" y="0"/>
                  <a:pt x="849" y="0"/>
                  <a:pt x="849" y="0"/>
                </a:cubicBezTo>
                <a:cubicBezTo>
                  <a:pt x="380" y="2"/>
                  <a:pt x="0" y="383"/>
                  <a:pt x="0" y="852"/>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椭圆 12"/>
          <p:cNvSpPr/>
          <p:nvPr>
            <p:custDataLst>
              <p:tags r:id="rId3"/>
            </p:custDataLst>
          </p:nvPr>
        </p:nvSpPr>
        <p:spPr>
          <a:xfrm>
            <a:off x="1069391" y="3097142"/>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7"/>
          <p:cNvSpPr>
            <a:spLocks noChangeAspect="1" noChangeArrowheads="1" noTextEdit="1"/>
          </p:cNvSpPr>
          <p:nvPr>
            <p:custDataLst>
              <p:tags r:id="rId4"/>
            </p:custDataLst>
          </p:nvPr>
        </p:nvSpPr>
        <p:spPr bwMode="auto">
          <a:xfrm>
            <a:off x="2247305" y="1338003"/>
            <a:ext cx="1400370" cy="23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Freeform 9"/>
          <p:cNvSpPr/>
          <p:nvPr>
            <p:custDataLst>
              <p:tags r:id="rId5"/>
            </p:custDataLst>
          </p:nvPr>
        </p:nvSpPr>
        <p:spPr bwMode="auto">
          <a:xfrm>
            <a:off x="2245469" y="1336167"/>
            <a:ext cx="1400370" cy="2300085"/>
          </a:xfrm>
          <a:custGeom>
            <a:avLst/>
            <a:gdLst>
              <a:gd name="T0" fmla="*/ 855 w 855"/>
              <a:gd name="T1" fmla="*/ 1091 h 1407"/>
              <a:gd name="T2" fmla="*/ 855 w 855"/>
              <a:gd name="T3" fmla="*/ 1091 h 1407"/>
              <a:gd name="T4" fmla="*/ 855 w 855"/>
              <a:gd name="T5" fmla="*/ 852 h 1407"/>
              <a:gd name="T6" fmla="*/ 3 w 855"/>
              <a:gd name="T7" fmla="*/ 0 h 1407"/>
              <a:gd name="T8" fmla="*/ 3 w 855"/>
              <a:gd name="T9" fmla="*/ 0 h 1407"/>
              <a:gd name="T10" fmla="*/ 0 w 855"/>
              <a:gd name="T11" fmla="*/ 0 h 1407"/>
              <a:gd name="T12" fmla="*/ 0 w 855"/>
              <a:gd name="T13" fmla="*/ 767 h 1407"/>
              <a:gd name="T14" fmla="*/ 3 w 855"/>
              <a:gd name="T15" fmla="*/ 767 h 1407"/>
              <a:gd name="T16" fmla="*/ 3 w 855"/>
              <a:gd name="T17" fmla="*/ 767 h 1407"/>
              <a:gd name="T18" fmla="*/ 99 w 855"/>
              <a:gd name="T19" fmla="*/ 863 h 1407"/>
              <a:gd name="T20" fmla="*/ 99 w 855"/>
              <a:gd name="T21" fmla="*/ 1407 h 1407"/>
              <a:gd name="T22" fmla="*/ 855 w 855"/>
              <a:gd name="T23" fmla="*/ 1407 h 1407"/>
              <a:gd name="T24" fmla="*/ 855 w 855"/>
              <a:gd name="T25" fmla="*/ 109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55" h="1407">
                <a:moveTo>
                  <a:pt x="855" y="1091"/>
                </a:moveTo>
                <a:cubicBezTo>
                  <a:pt x="855" y="1091"/>
                  <a:pt x="855" y="1091"/>
                  <a:pt x="855" y="1091"/>
                </a:cubicBezTo>
                <a:cubicBezTo>
                  <a:pt x="855" y="852"/>
                  <a:pt x="855" y="852"/>
                  <a:pt x="855" y="852"/>
                </a:cubicBezTo>
                <a:cubicBezTo>
                  <a:pt x="855" y="382"/>
                  <a:pt x="473" y="0"/>
                  <a:pt x="3" y="0"/>
                </a:cubicBezTo>
                <a:cubicBezTo>
                  <a:pt x="3" y="0"/>
                  <a:pt x="3" y="0"/>
                  <a:pt x="3" y="0"/>
                </a:cubicBezTo>
                <a:cubicBezTo>
                  <a:pt x="2" y="0"/>
                  <a:pt x="1" y="0"/>
                  <a:pt x="0" y="0"/>
                </a:cubicBezTo>
                <a:cubicBezTo>
                  <a:pt x="0" y="767"/>
                  <a:pt x="0" y="767"/>
                  <a:pt x="0" y="767"/>
                </a:cubicBezTo>
                <a:cubicBezTo>
                  <a:pt x="1" y="767"/>
                  <a:pt x="2" y="767"/>
                  <a:pt x="3" y="767"/>
                </a:cubicBezTo>
                <a:cubicBezTo>
                  <a:pt x="3" y="767"/>
                  <a:pt x="3" y="767"/>
                  <a:pt x="3" y="767"/>
                </a:cubicBezTo>
                <a:cubicBezTo>
                  <a:pt x="56" y="767"/>
                  <a:pt x="99" y="810"/>
                  <a:pt x="99" y="863"/>
                </a:cubicBezTo>
                <a:cubicBezTo>
                  <a:pt x="99" y="1407"/>
                  <a:pt x="99" y="1407"/>
                  <a:pt x="99" y="1407"/>
                </a:cubicBezTo>
                <a:cubicBezTo>
                  <a:pt x="855" y="1407"/>
                  <a:pt x="855" y="1407"/>
                  <a:pt x="855" y="1407"/>
                </a:cubicBezTo>
                <a:lnTo>
                  <a:pt x="855" y="1091"/>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AutoShape 11"/>
          <p:cNvSpPr>
            <a:spLocks noChangeAspect="1" noChangeArrowheads="1" noTextEdit="1"/>
          </p:cNvSpPr>
          <p:nvPr>
            <p:custDataLst>
              <p:tags r:id="rId6"/>
            </p:custDataLst>
          </p:nvPr>
        </p:nvSpPr>
        <p:spPr bwMode="auto">
          <a:xfrm>
            <a:off x="2408356" y="3636252"/>
            <a:ext cx="1400370" cy="23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13"/>
          <p:cNvSpPr/>
          <p:nvPr>
            <p:custDataLst>
              <p:tags r:id="rId7"/>
            </p:custDataLst>
          </p:nvPr>
        </p:nvSpPr>
        <p:spPr bwMode="auto">
          <a:xfrm>
            <a:off x="2406520" y="3634416"/>
            <a:ext cx="1400370" cy="2300085"/>
          </a:xfrm>
          <a:custGeom>
            <a:avLst/>
            <a:gdLst>
              <a:gd name="T0" fmla="*/ 852 w 855"/>
              <a:gd name="T1" fmla="*/ 640 h 1407"/>
              <a:gd name="T2" fmla="*/ 756 w 855"/>
              <a:gd name="T3" fmla="*/ 544 h 1407"/>
              <a:gd name="T4" fmla="*/ 756 w 855"/>
              <a:gd name="T5" fmla="*/ 0 h 1407"/>
              <a:gd name="T6" fmla="*/ 0 w 855"/>
              <a:gd name="T7" fmla="*/ 0 h 1407"/>
              <a:gd name="T8" fmla="*/ 0 w 855"/>
              <a:gd name="T9" fmla="*/ 317 h 1407"/>
              <a:gd name="T10" fmla="*/ 0 w 855"/>
              <a:gd name="T11" fmla="*/ 317 h 1407"/>
              <a:gd name="T12" fmla="*/ 0 w 855"/>
              <a:gd name="T13" fmla="*/ 555 h 1407"/>
              <a:gd name="T14" fmla="*/ 852 w 855"/>
              <a:gd name="T15" fmla="*/ 1407 h 1407"/>
              <a:gd name="T16" fmla="*/ 852 w 855"/>
              <a:gd name="T17" fmla="*/ 1407 h 1407"/>
              <a:gd name="T18" fmla="*/ 855 w 855"/>
              <a:gd name="T19" fmla="*/ 1407 h 1407"/>
              <a:gd name="T20" fmla="*/ 855 w 855"/>
              <a:gd name="T21" fmla="*/ 640 h 1407"/>
              <a:gd name="T22" fmla="*/ 852 w 855"/>
              <a:gd name="T23" fmla="*/ 640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5" h="1407">
                <a:moveTo>
                  <a:pt x="852" y="640"/>
                </a:moveTo>
                <a:cubicBezTo>
                  <a:pt x="799" y="640"/>
                  <a:pt x="756" y="597"/>
                  <a:pt x="756" y="544"/>
                </a:cubicBezTo>
                <a:cubicBezTo>
                  <a:pt x="756" y="0"/>
                  <a:pt x="756" y="0"/>
                  <a:pt x="756" y="0"/>
                </a:cubicBezTo>
                <a:cubicBezTo>
                  <a:pt x="0" y="0"/>
                  <a:pt x="0" y="0"/>
                  <a:pt x="0" y="0"/>
                </a:cubicBezTo>
                <a:cubicBezTo>
                  <a:pt x="0" y="317"/>
                  <a:pt x="0" y="317"/>
                  <a:pt x="0" y="317"/>
                </a:cubicBezTo>
                <a:cubicBezTo>
                  <a:pt x="0" y="317"/>
                  <a:pt x="0" y="317"/>
                  <a:pt x="0" y="317"/>
                </a:cubicBezTo>
                <a:cubicBezTo>
                  <a:pt x="0" y="555"/>
                  <a:pt x="0" y="555"/>
                  <a:pt x="0" y="555"/>
                </a:cubicBezTo>
                <a:cubicBezTo>
                  <a:pt x="0" y="1026"/>
                  <a:pt x="382" y="1407"/>
                  <a:pt x="852" y="1407"/>
                </a:cubicBezTo>
                <a:cubicBezTo>
                  <a:pt x="852" y="1407"/>
                  <a:pt x="852" y="1407"/>
                  <a:pt x="852" y="1407"/>
                </a:cubicBezTo>
                <a:cubicBezTo>
                  <a:pt x="853" y="1407"/>
                  <a:pt x="854" y="1407"/>
                  <a:pt x="855" y="1407"/>
                </a:cubicBezTo>
                <a:cubicBezTo>
                  <a:pt x="855" y="640"/>
                  <a:pt x="855" y="640"/>
                  <a:pt x="855" y="640"/>
                </a:cubicBezTo>
                <a:cubicBezTo>
                  <a:pt x="854" y="640"/>
                  <a:pt x="853" y="640"/>
                  <a:pt x="852" y="640"/>
                </a:cubicBez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AutoShape 85"/>
          <p:cNvSpPr>
            <a:spLocks noChangeAspect="1" noChangeArrowheads="1" noTextEdit="1"/>
          </p:cNvSpPr>
          <p:nvPr>
            <p:custDataLst>
              <p:tags r:id="rId8"/>
            </p:custDataLst>
          </p:nvPr>
        </p:nvSpPr>
        <p:spPr bwMode="auto">
          <a:xfrm>
            <a:off x="4072612" y="1880567"/>
            <a:ext cx="1028244" cy="101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Freeform 87"/>
          <p:cNvSpPr>
            <a:spLocks noEditPoints="1"/>
          </p:cNvSpPr>
          <p:nvPr>
            <p:custDataLst>
              <p:tags r:id="rId9"/>
            </p:custDataLst>
          </p:nvPr>
        </p:nvSpPr>
        <p:spPr bwMode="auto">
          <a:xfrm>
            <a:off x="4074448" y="2064182"/>
            <a:ext cx="321326" cy="386204"/>
          </a:xfrm>
          <a:custGeom>
            <a:avLst/>
            <a:gdLst>
              <a:gd name="T0" fmla="*/ 175 w 196"/>
              <a:gd name="T1" fmla="*/ 22 h 236"/>
              <a:gd name="T2" fmla="*/ 175 w 196"/>
              <a:gd name="T3" fmla="*/ 214 h 236"/>
              <a:gd name="T4" fmla="*/ 118 w 196"/>
              <a:gd name="T5" fmla="*/ 214 h 236"/>
              <a:gd name="T6" fmla="*/ 22 w 196"/>
              <a:gd name="T7" fmla="*/ 118 h 236"/>
              <a:gd name="T8" fmla="*/ 118 w 196"/>
              <a:gd name="T9" fmla="*/ 22 h 236"/>
              <a:gd name="T10" fmla="*/ 175 w 196"/>
              <a:gd name="T11" fmla="*/ 22 h 236"/>
              <a:gd name="T12" fmla="*/ 196 w 196"/>
              <a:gd name="T13" fmla="*/ 0 h 236"/>
              <a:gd name="T14" fmla="*/ 118 w 196"/>
              <a:gd name="T15" fmla="*/ 0 h 236"/>
              <a:gd name="T16" fmla="*/ 0 w 196"/>
              <a:gd name="T17" fmla="*/ 118 h 236"/>
              <a:gd name="T18" fmla="*/ 0 w 196"/>
              <a:gd name="T19" fmla="*/ 118 h 236"/>
              <a:gd name="T20" fmla="*/ 118 w 196"/>
              <a:gd name="T21" fmla="*/ 236 h 236"/>
              <a:gd name="T22" fmla="*/ 196 w 196"/>
              <a:gd name="T23" fmla="*/ 236 h 236"/>
              <a:gd name="T24" fmla="*/ 196 w 196"/>
              <a:gd name="T25"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36">
                <a:moveTo>
                  <a:pt x="175" y="22"/>
                </a:moveTo>
                <a:cubicBezTo>
                  <a:pt x="175" y="214"/>
                  <a:pt x="175" y="214"/>
                  <a:pt x="175" y="214"/>
                </a:cubicBezTo>
                <a:cubicBezTo>
                  <a:pt x="118" y="214"/>
                  <a:pt x="118" y="214"/>
                  <a:pt x="118" y="214"/>
                </a:cubicBezTo>
                <a:cubicBezTo>
                  <a:pt x="65" y="214"/>
                  <a:pt x="22" y="171"/>
                  <a:pt x="22" y="118"/>
                </a:cubicBezTo>
                <a:cubicBezTo>
                  <a:pt x="22" y="65"/>
                  <a:pt x="65" y="22"/>
                  <a:pt x="118" y="22"/>
                </a:cubicBezTo>
                <a:cubicBezTo>
                  <a:pt x="175" y="22"/>
                  <a:pt x="175" y="22"/>
                  <a:pt x="175" y="22"/>
                </a:cubicBezTo>
                <a:moveTo>
                  <a:pt x="196" y="0"/>
                </a:moveTo>
                <a:cubicBezTo>
                  <a:pt x="118" y="0"/>
                  <a:pt x="118" y="0"/>
                  <a:pt x="118" y="0"/>
                </a:cubicBezTo>
                <a:cubicBezTo>
                  <a:pt x="53" y="0"/>
                  <a:pt x="0" y="53"/>
                  <a:pt x="0" y="118"/>
                </a:cubicBezTo>
                <a:cubicBezTo>
                  <a:pt x="0" y="118"/>
                  <a:pt x="0" y="118"/>
                  <a:pt x="0" y="118"/>
                </a:cubicBezTo>
                <a:cubicBezTo>
                  <a:pt x="0" y="183"/>
                  <a:pt x="53" y="236"/>
                  <a:pt x="118" y="236"/>
                </a:cubicBezTo>
                <a:cubicBezTo>
                  <a:pt x="196" y="236"/>
                  <a:pt x="196" y="236"/>
                  <a:pt x="196" y="236"/>
                </a:cubicBezTo>
                <a:cubicBezTo>
                  <a:pt x="196" y="0"/>
                  <a:pt x="196" y="0"/>
                  <a:pt x="196" y="0"/>
                </a:cubicBezTo>
                <a:close/>
              </a:path>
            </a:pathLst>
          </a:custGeom>
          <a:solidFill>
            <a:srgbClr val="F8D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88"/>
          <p:cNvSpPr>
            <a:spLocks noEditPoints="1"/>
          </p:cNvSpPr>
          <p:nvPr>
            <p:custDataLst>
              <p:tags r:id="rId10"/>
            </p:custDataLst>
          </p:nvPr>
        </p:nvSpPr>
        <p:spPr bwMode="auto">
          <a:xfrm>
            <a:off x="4779530" y="2064182"/>
            <a:ext cx="321326" cy="386204"/>
          </a:xfrm>
          <a:custGeom>
            <a:avLst/>
            <a:gdLst>
              <a:gd name="T0" fmla="*/ 78 w 196"/>
              <a:gd name="T1" fmla="*/ 22 h 236"/>
              <a:gd name="T2" fmla="*/ 175 w 196"/>
              <a:gd name="T3" fmla="*/ 118 h 236"/>
              <a:gd name="T4" fmla="*/ 78 w 196"/>
              <a:gd name="T5" fmla="*/ 214 h 236"/>
              <a:gd name="T6" fmla="*/ 22 w 196"/>
              <a:gd name="T7" fmla="*/ 214 h 236"/>
              <a:gd name="T8" fmla="*/ 22 w 196"/>
              <a:gd name="T9" fmla="*/ 22 h 236"/>
              <a:gd name="T10" fmla="*/ 78 w 196"/>
              <a:gd name="T11" fmla="*/ 22 h 236"/>
              <a:gd name="T12" fmla="*/ 78 w 196"/>
              <a:gd name="T13" fmla="*/ 0 h 236"/>
              <a:gd name="T14" fmla="*/ 0 w 196"/>
              <a:gd name="T15" fmla="*/ 0 h 236"/>
              <a:gd name="T16" fmla="*/ 0 w 196"/>
              <a:gd name="T17" fmla="*/ 236 h 236"/>
              <a:gd name="T18" fmla="*/ 78 w 196"/>
              <a:gd name="T19" fmla="*/ 236 h 236"/>
              <a:gd name="T20" fmla="*/ 196 w 196"/>
              <a:gd name="T21" fmla="*/ 118 h 236"/>
              <a:gd name="T22" fmla="*/ 196 w 196"/>
              <a:gd name="T23" fmla="*/ 118 h 236"/>
              <a:gd name="T24" fmla="*/ 78 w 196"/>
              <a:gd name="T25"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36">
                <a:moveTo>
                  <a:pt x="78" y="22"/>
                </a:moveTo>
                <a:cubicBezTo>
                  <a:pt x="132" y="22"/>
                  <a:pt x="175" y="65"/>
                  <a:pt x="175" y="118"/>
                </a:cubicBezTo>
                <a:cubicBezTo>
                  <a:pt x="175" y="171"/>
                  <a:pt x="132" y="214"/>
                  <a:pt x="78" y="214"/>
                </a:cubicBezTo>
                <a:cubicBezTo>
                  <a:pt x="22" y="214"/>
                  <a:pt x="22" y="214"/>
                  <a:pt x="22" y="214"/>
                </a:cubicBezTo>
                <a:cubicBezTo>
                  <a:pt x="22" y="22"/>
                  <a:pt x="22" y="22"/>
                  <a:pt x="22" y="22"/>
                </a:cubicBezTo>
                <a:cubicBezTo>
                  <a:pt x="78" y="22"/>
                  <a:pt x="78" y="22"/>
                  <a:pt x="78" y="22"/>
                </a:cubicBezTo>
                <a:moveTo>
                  <a:pt x="78" y="0"/>
                </a:moveTo>
                <a:cubicBezTo>
                  <a:pt x="0" y="0"/>
                  <a:pt x="0" y="0"/>
                  <a:pt x="0" y="0"/>
                </a:cubicBezTo>
                <a:cubicBezTo>
                  <a:pt x="0" y="236"/>
                  <a:pt x="0" y="236"/>
                  <a:pt x="0" y="236"/>
                </a:cubicBezTo>
                <a:cubicBezTo>
                  <a:pt x="78" y="236"/>
                  <a:pt x="78" y="236"/>
                  <a:pt x="78" y="236"/>
                </a:cubicBezTo>
                <a:cubicBezTo>
                  <a:pt x="143" y="236"/>
                  <a:pt x="196" y="183"/>
                  <a:pt x="196" y="118"/>
                </a:cubicBezTo>
                <a:cubicBezTo>
                  <a:pt x="196" y="118"/>
                  <a:pt x="196" y="118"/>
                  <a:pt x="196" y="118"/>
                </a:cubicBezTo>
                <a:cubicBezTo>
                  <a:pt x="196" y="53"/>
                  <a:pt x="143" y="0"/>
                  <a:pt x="78" y="0"/>
                </a:cubicBezTo>
                <a:close/>
              </a:path>
            </a:pathLst>
          </a:custGeom>
          <a:solidFill>
            <a:srgbClr val="F8D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89"/>
          <p:cNvSpPr/>
          <p:nvPr>
            <p:custDataLst>
              <p:tags r:id="rId11"/>
            </p:custDataLst>
          </p:nvPr>
        </p:nvSpPr>
        <p:spPr bwMode="auto">
          <a:xfrm>
            <a:off x="4321716" y="1941160"/>
            <a:ext cx="533096" cy="958470"/>
          </a:xfrm>
          <a:custGeom>
            <a:avLst/>
            <a:gdLst>
              <a:gd name="T0" fmla="*/ 0 w 325"/>
              <a:gd name="T1" fmla="*/ 0 h 585"/>
              <a:gd name="T2" fmla="*/ 0 w 325"/>
              <a:gd name="T3" fmla="*/ 263 h 585"/>
              <a:gd name="T4" fmla="*/ 68 w 325"/>
              <a:gd name="T5" fmla="*/ 396 h 585"/>
              <a:gd name="T6" fmla="*/ 122 w 325"/>
              <a:gd name="T7" fmla="*/ 502 h 585"/>
              <a:gd name="T8" fmla="*/ 122 w 325"/>
              <a:gd name="T9" fmla="*/ 585 h 585"/>
              <a:gd name="T10" fmla="*/ 203 w 325"/>
              <a:gd name="T11" fmla="*/ 585 h 585"/>
              <a:gd name="T12" fmla="*/ 203 w 325"/>
              <a:gd name="T13" fmla="*/ 502 h 585"/>
              <a:gd name="T14" fmla="*/ 256 w 325"/>
              <a:gd name="T15" fmla="*/ 396 h 585"/>
              <a:gd name="T16" fmla="*/ 325 w 325"/>
              <a:gd name="T17" fmla="*/ 263 h 585"/>
              <a:gd name="T18" fmla="*/ 325 w 325"/>
              <a:gd name="T19" fmla="*/ 0 h 585"/>
              <a:gd name="T20" fmla="*/ 0 w 325"/>
              <a:gd name="T21" fmla="*/ 0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5" h="585">
                <a:moveTo>
                  <a:pt x="0" y="0"/>
                </a:moveTo>
                <a:cubicBezTo>
                  <a:pt x="0" y="263"/>
                  <a:pt x="0" y="263"/>
                  <a:pt x="0" y="263"/>
                </a:cubicBezTo>
                <a:cubicBezTo>
                  <a:pt x="0" y="318"/>
                  <a:pt x="27" y="366"/>
                  <a:pt x="68" y="396"/>
                </a:cubicBezTo>
                <a:cubicBezTo>
                  <a:pt x="102" y="420"/>
                  <a:pt x="122" y="460"/>
                  <a:pt x="122" y="502"/>
                </a:cubicBezTo>
                <a:cubicBezTo>
                  <a:pt x="122" y="585"/>
                  <a:pt x="122" y="585"/>
                  <a:pt x="122" y="585"/>
                </a:cubicBezTo>
                <a:cubicBezTo>
                  <a:pt x="203" y="585"/>
                  <a:pt x="203" y="585"/>
                  <a:pt x="203" y="585"/>
                </a:cubicBezTo>
                <a:cubicBezTo>
                  <a:pt x="203" y="502"/>
                  <a:pt x="203" y="502"/>
                  <a:pt x="203" y="502"/>
                </a:cubicBezTo>
                <a:cubicBezTo>
                  <a:pt x="203" y="460"/>
                  <a:pt x="222" y="420"/>
                  <a:pt x="256" y="396"/>
                </a:cubicBezTo>
                <a:cubicBezTo>
                  <a:pt x="298" y="366"/>
                  <a:pt x="325" y="318"/>
                  <a:pt x="325" y="263"/>
                </a:cubicBezTo>
                <a:cubicBezTo>
                  <a:pt x="325" y="0"/>
                  <a:pt x="325" y="0"/>
                  <a:pt x="325" y="0"/>
                </a:cubicBezTo>
                <a:lnTo>
                  <a:pt x="0" y="0"/>
                </a:lnTo>
                <a:close/>
              </a:path>
            </a:pathLst>
          </a:custGeom>
          <a:solidFill>
            <a:srgbClr val="FCC7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0"/>
          <p:cNvSpPr/>
          <p:nvPr>
            <p:custDataLst>
              <p:tags r:id="rId12"/>
            </p:custDataLst>
          </p:nvPr>
        </p:nvSpPr>
        <p:spPr bwMode="auto">
          <a:xfrm>
            <a:off x="4357827" y="2839037"/>
            <a:ext cx="459037" cy="60593"/>
          </a:xfrm>
          <a:custGeom>
            <a:avLst/>
            <a:gdLst>
              <a:gd name="T0" fmla="*/ 262 w 280"/>
              <a:gd name="T1" fmla="*/ 37 h 37"/>
              <a:gd name="T2" fmla="*/ 19 w 280"/>
              <a:gd name="T3" fmla="*/ 37 h 37"/>
              <a:gd name="T4" fmla="*/ 0 w 280"/>
              <a:gd name="T5" fmla="*/ 18 h 37"/>
              <a:gd name="T6" fmla="*/ 0 w 280"/>
              <a:gd name="T7" fmla="*/ 18 h 37"/>
              <a:gd name="T8" fmla="*/ 19 w 280"/>
              <a:gd name="T9" fmla="*/ 0 h 37"/>
              <a:gd name="T10" fmla="*/ 262 w 280"/>
              <a:gd name="T11" fmla="*/ 0 h 37"/>
              <a:gd name="T12" fmla="*/ 280 w 280"/>
              <a:gd name="T13" fmla="*/ 18 h 37"/>
              <a:gd name="T14" fmla="*/ 280 w 280"/>
              <a:gd name="T15" fmla="*/ 18 h 37"/>
              <a:gd name="T16" fmla="*/ 262 w 280"/>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37">
                <a:moveTo>
                  <a:pt x="262" y="37"/>
                </a:moveTo>
                <a:cubicBezTo>
                  <a:pt x="19" y="37"/>
                  <a:pt x="19" y="37"/>
                  <a:pt x="19" y="37"/>
                </a:cubicBezTo>
                <a:cubicBezTo>
                  <a:pt x="8" y="37"/>
                  <a:pt x="0" y="29"/>
                  <a:pt x="0" y="18"/>
                </a:cubicBezTo>
                <a:cubicBezTo>
                  <a:pt x="0" y="18"/>
                  <a:pt x="0" y="18"/>
                  <a:pt x="0" y="18"/>
                </a:cubicBezTo>
                <a:cubicBezTo>
                  <a:pt x="0" y="8"/>
                  <a:pt x="8" y="0"/>
                  <a:pt x="19" y="0"/>
                </a:cubicBezTo>
                <a:cubicBezTo>
                  <a:pt x="262" y="0"/>
                  <a:pt x="262" y="0"/>
                  <a:pt x="262" y="0"/>
                </a:cubicBezTo>
                <a:cubicBezTo>
                  <a:pt x="272" y="0"/>
                  <a:pt x="280" y="8"/>
                  <a:pt x="280" y="18"/>
                </a:cubicBezTo>
                <a:cubicBezTo>
                  <a:pt x="280" y="18"/>
                  <a:pt x="280" y="18"/>
                  <a:pt x="280" y="18"/>
                </a:cubicBezTo>
                <a:cubicBezTo>
                  <a:pt x="280" y="29"/>
                  <a:pt x="272" y="37"/>
                  <a:pt x="262" y="37"/>
                </a:cubicBezTo>
                <a:close/>
              </a:path>
            </a:pathLst>
          </a:custGeom>
          <a:solidFill>
            <a:srgbClr val="F8DC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1"/>
          <p:cNvSpPr/>
          <p:nvPr>
            <p:custDataLst>
              <p:tags r:id="rId13"/>
            </p:custDataLst>
          </p:nvPr>
        </p:nvSpPr>
        <p:spPr bwMode="auto">
          <a:xfrm>
            <a:off x="4472893" y="2160886"/>
            <a:ext cx="230743" cy="219114"/>
          </a:xfrm>
          <a:custGeom>
            <a:avLst/>
            <a:gdLst>
              <a:gd name="T0" fmla="*/ 187 w 377"/>
              <a:gd name="T1" fmla="*/ 0 h 358"/>
              <a:gd name="T2" fmla="*/ 233 w 377"/>
              <a:gd name="T3" fmla="*/ 139 h 358"/>
              <a:gd name="T4" fmla="*/ 377 w 377"/>
              <a:gd name="T5" fmla="*/ 139 h 358"/>
              <a:gd name="T6" fmla="*/ 260 w 377"/>
              <a:gd name="T7" fmla="*/ 222 h 358"/>
              <a:gd name="T8" fmla="*/ 305 w 377"/>
              <a:gd name="T9" fmla="*/ 358 h 358"/>
              <a:gd name="T10" fmla="*/ 187 w 377"/>
              <a:gd name="T11" fmla="*/ 275 h 358"/>
              <a:gd name="T12" fmla="*/ 72 w 377"/>
              <a:gd name="T13" fmla="*/ 358 h 358"/>
              <a:gd name="T14" fmla="*/ 115 w 377"/>
              <a:gd name="T15" fmla="*/ 222 h 358"/>
              <a:gd name="T16" fmla="*/ 0 w 377"/>
              <a:gd name="T17" fmla="*/ 139 h 358"/>
              <a:gd name="T18" fmla="*/ 144 w 377"/>
              <a:gd name="T19" fmla="*/ 139 h 358"/>
              <a:gd name="T20" fmla="*/ 187 w 377"/>
              <a:gd name="T21"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358">
                <a:moveTo>
                  <a:pt x="187" y="0"/>
                </a:moveTo>
                <a:lnTo>
                  <a:pt x="233" y="139"/>
                </a:lnTo>
                <a:lnTo>
                  <a:pt x="377" y="139"/>
                </a:lnTo>
                <a:lnTo>
                  <a:pt x="260" y="222"/>
                </a:lnTo>
                <a:lnTo>
                  <a:pt x="305" y="358"/>
                </a:lnTo>
                <a:lnTo>
                  <a:pt x="187" y="275"/>
                </a:lnTo>
                <a:lnTo>
                  <a:pt x="72" y="358"/>
                </a:lnTo>
                <a:lnTo>
                  <a:pt x="115" y="222"/>
                </a:lnTo>
                <a:lnTo>
                  <a:pt x="0" y="139"/>
                </a:lnTo>
                <a:lnTo>
                  <a:pt x="144" y="139"/>
                </a:lnTo>
                <a:lnTo>
                  <a:pt x="187" y="0"/>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Oval 92"/>
          <p:cNvSpPr>
            <a:spLocks noChangeArrowheads="1"/>
          </p:cNvSpPr>
          <p:nvPr>
            <p:custDataLst>
              <p:tags r:id="rId14"/>
            </p:custDataLst>
          </p:nvPr>
        </p:nvSpPr>
        <p:spPr bwMode="auto">
          <a:xfrm>
            <a:off x="4325389" y="1878731"/>
            <a:ext cx="531259" cy="142608"/>
          </a:xfrm>
          <a:prstGeom prst="ellipse">
            <a:avLst/>
          </a:pr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TextBox 21"/>
          <p:cNvSpPr txBox="1"/>
          <p:nvPr>
            <p:custDataLst>
              <p:tags r:id="rId15"/>
            </p:custDataLst>
          </p:nvPr>
        </p:nvSpPr>
        <p:spPr>
          <a:xfrm>
            <a:off x="6036792" y="2321541"/>
            <a:ext cx="4996890" cy="544863"/>
          </a:xfrm>
          <a:prstGeom prst="rect">
            <a:avLst/>
          </a:prstGeom>
          <a:noFill/>
        </p:spPr>
        <p:txBody>
          <a:bodyPr wrap="square" rtlCol="0" anchor="ctr">
            <a:normAutofit fontScale="70000"/>
          </a:bodyPr>
          <a:lstStyle/>
          <a:p>
            <a:pPr>
              <a:lnSpc>
                <a:spcPct val="130000"/>
              </a:lnSpc>
            </a:pPr>
            <a:r>
              <a:rPr lang="zh-CN" altLang="en-US" sz="1400" spc="150" dirty="0">
                <a:solidFill>
                  <a:schemeClr val="tx1">
                    <a:lumMod val="65000"/>
                    <a:lumOff val="35000"/>
                  </a:schemeClr>
                </a:solidFill>
                <a:uFillTx/>
                <a:latin typeface="Arial" panose="020B0604020202020204" pitchFamily="34" charset="0"/>
                <a:ea typeface="微软雅黑" panose="020B0503020204020204" charset="-122"/>
              </a:rPr>
              <a:t>东经112°34′──114°33′,北纬39°03′──40°44′。大同市北邻内蒙古自治区丰镇、凉城，东邻河北省阳原县，南接山西省朔州市和忻州市。</a:t>
            </a:r>
            <a:endParaRPr lang="zh-CN" altLang="en-US" sz="1400" spc="150" dirty="0">
              <a:solidFill>
                <a:schemeClr val="tx1">
                  <a:lumMod val="65000"/>
                  <a:lumOff val="35000"/>
                </a:schemeClr>
              </a:solidFill>
              <a:uFillTx/>
              <a:latin typeface="Arial" panose="020B0604020202020204" pitchFamily="34" charset="0"/>
              <a:ea typeface="微软雅黑" panose="020B0503020204020204" charset="-122"/>
            </a:endParaRPr>
          </a:p>
        </p:txBody>
      </p:sp>
      <p:sp>
        <p:nvSpPr>
          <p:cNvPr id="41" name="Rectangle 29"/>
          <p:cNvSpPr/>
          <p:nvPr>
            <p:custDataLst>
              <p:tags r:id="rId16"/>
            </p:custDataLst>
          </p:nvPr>
        </p:nvSpPr>
        <p:spPr>
          <a:xfrm>
            <a:off x="852137" y="2531764"/>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水文</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42" name="Rectangle 29"/>
          <p:cNvSpPr/>
          <p:nvPr>
            <p:custDataLst>
              <p:tags r:id="rId17"/>
            </p:custDataLst>
          </p:nvPr>
        </p:nvSpPr>
        <p:spPr>
          <a:xfrm>
            <a:off x="2417676" y="2998754"/>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矿产资源</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43" name="Rectangle 29"/>
          <p:cNvSpPr/>
          <p:nvPr>
            <p:custDataLst>
              <p:tags r:id="rId18"/>
            </p:custDataLst>
          </p:nvPr>
        </p:nvSpPr>
        <p:spPr>
          <a:xfrm>
            <a:off x="2406555" y="4086921"/>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动植物资源</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19" name="AutoShape 15"/>
          <p:cNvSpPr>
            <a:spLocks noChangeAspect="1" noChangeArrowheads="1" noTextEdit="1"/>
          </p:cNvSpPr>
          <p:nvPr>
            <p:custDataLst>
              <p:tags r:id="rId19"/>
            </p:custDataLst>
          </p:nvPr>
        </p:nvSpPr>
        <p:spPr bwMode="auto">
          <a:xfrm>
            <a:off x="2236030" y="2857478"/>
            <a:ext cx="1390578" cy="2817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Freeform 17"/>
          <p:cNvSpPr/>
          <p:nvPr>
            <p:custDataLst>
              <p:tags r:id="rId20"/>
            </p:custDataLst>
          </p:nvPr>
        </p:nvSpPr>
        <p:spPr bwMode="auto">
          <a:xfrm>
            <a:off x="3806551" y="3120047"/>
            <a:ext cx="1392414" cy="2814206"/>
          </a:xfrm>
          <a:custGeom>
            <a:avLst/>
            <a:gdLst>
              <a:gd name="T0" fmla="*/ 850 w 850"/>
              <a:gd name="T1" fmla="*/ 871 h 1723"/>
              <a:gd name="T2" fmla="*/ 850 w 850"/>
              <a:gd name="T3" fmla="*/ 0 h 1723"/>
              <a:gd name="T4" fmla="*/ 93 w 850"/>
              <a:gd name="T5" fmla="*/ 0 h 1723"/>
              <a:gd name="T6" fmla="*/ 93 w 850"/>
              <a:gd name="T7" fmla="*/ 860 h 1723"/>
              <a:gd name="T8" fmla="*/ 0 w 850"/>
              <a:gd name="T9" fmla="*/ 956 h 1723"/>
              <a:gd name="T10" fmla="*/ 0 w 850"/>
              <a:gd name="T11" fmla="*/ 1723 h 1723"/>
              <a:gd name="T12" fmla="*/ 850 w 850"/>
              <a:gd name="T13" fmla="*/ 871 h 1723"/>
            </a:gdLst>
            <a:ahLst/>
            <a:cxnLst>
              <a:cxn ang="0">
                <a:pos x="T0" y="T1"/>
              </a:cxn>
              <a:cxn ang="0">
                <a:pos x="T2" y="T3"/>
              </a:cxn>
              <a:cxn ang="0">
                <a:pos x="T4" y="T5"/>
              </a:cxn>
              <a:cxn ang="0">
                <a:pos x="T6" y="T7"/>
              </a:cxn>
              <a:cxn ang="0">
                <a:pos x="T8" y="T9"/>
              </a:cxn>
              <a:cxn ang="0">
                <a:pos x="T10" y="T11"/>
              </a:cxn>
              <a:cxn ang="0">
                <a:pos x="T12" y="T13"/>
              </a:cxn>
            </a:cxnLst>
            <a:rect l="0" t="0" r="r" b="b"/>
            <a:pathLst>
              <a:path w="850" h="1723">
                <a:moveTo>
                  <a:pt x="850" y="871"/>
                </a:moveTo>
                <a:cubicBezTo>
                  <a:pt x="850" y="0"/>
                  <a:pt x="850" y="0"/>
                  <a:pt x="850" y="0"/>
                </a:cubicBezTo>
                <a:cubicBezTo>
                  <a:pt x="93" y="0"/>
                  <a:pt x="93" y="0"/>
                  <a:pt x="93" y="0"/>
                </a:cubicBezTo>
                <a:cubicBezTo>
                  <a:pt x="93" y="860"/>
                  <a:pt x="93" y="860"/>
                  <a:pt x="93" y="860"/>
                </a:cubicBezTo>
                <a:cubicBezTo>
                  <a:pt x="93" y="912"/>
                  <a:pt x="51" y="954"/>
                  <a:pt x="0" y="956"/>
                </a:cubicBezTo>
                <a:cubicBezTo>
                  <a:pt x="0" y="1723"/>
                  <a:pt x="0" y="1723"/>
                  <a:pt x="0" y="1723"/>
                </a:cubicBezTo>
                <a:cubicBezTo>
                  <a:pt x="469" y="1722"/>
                  <a:pt x="850" y="1341"/>
                  <a:pt x="850" y="871"/>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Rectangle 29"/>
          <p:cNvSpPr/>
          <p:nvPr>
            <p:custDataLst>
              <p:tags r:id="rId21"/>
            </p:custDataLst>
          </p:nvPr>
        </p:nvSpPr>
        <p:spPr>
          <a:xfrm>
            <a:off x="3953975" y="4255379"/>
            <a:ext cx="1233200" cy="362916"/>
          </a:xfrm>
          <a:prstGeom prst="rect">
            <a:avLst/>
          </a:prstGeom>
        </p:spPr>
        <p:txBody>
          <a:bodyPr wrap="square" anchor="ctr">
            <a:normAutofit fontScale="75000"/>
          </a:bodyPr>
          <a:lstStyle/>
          <a:p>
            <a:pPr algn="ctr">
              <a:lnSpc>
                <a:spcPct val="140000"/>
              </a:lnSpc>
              <a:spcBef>
                <a:spcPts val="0"/>
              </a:spcBef>
              <a:spcAft>
                <a:spcPts val="0"/>
              </a:spcAft>
            </a:pPr>
            <a:r>
              <a:rPr lang="zh-CN" altLang="en-US" sz="1600" b="1" spc="300" dirty="0">
                <a:solidFill>
                  <a:schemeClr val="bg1"/>
                </a:solidFill>
                <a:uFillTx/>
                <a:latin typeface="Arial" panose="020B0604020202020204" pitchFamily="34" charset="0"/>
                <a:ea typeface="微软雅黑" panose="020B0503020204020204" charset="-122"/>
              </a:rPr>
              <a:t>环境</a:t>
            </a:r>
            <a:endParaRPr lang="zh-CN" altLang="en-US" sz="1600" b="1" spc="300" dirty="0">
              <a:solidFill>
                <a:schemeClr val="bg1"/>
              </a:solidFill>
              <a:uFillTx/>
              <a:latin typeface="Arial" panose="020B0604020202020204" pitchFamily="34" charset="0"/>
              <a:ea typeface="微软雅黑" panose="020B0503020204020204" charset="-122"/>
            </a:endParaRPr>
          </a:p>
        </p:txBody>
      </p:sp>
      <p:sp>
        <p:nvSpPr>
          <p:cNvPr id="55" name="Rectangle 29"/>
          <p:cNvSpPr/>
          <p:nvPr>
            <p:custDataLst>
              <p:tags r:id="rId22"/>
            </p:custDataLst>
          </p:nvPr>
        </p:nvSpPr>
        <p:spPr>
          <a:xfrm>
            <a:off x="739154" y="4247337"/>
            <a:ext cx="1392414" cy="808070"/>
          </a:xfrm>
          <a:prstGeom prst="rect">
            <a:avLst/>
          </a:prstGeom>
        </p:spPr>
        <p:txBody>
          <a:bodyPr wrap="square" anchor="ctr">
            <a:normAutofit lnSpcReduction="10000"/>
          </a:bodyPr>
          <a:lstStyle/>
          <a:p>
            <a:pPr algn="ctr">
              <a:lnSpc>
                <a:spcPct val="140000"/>
              </a:lnSpc>
              <a:spcBef>
                <a:spcPts val="0"/>
              </a:spcBef>
              <a:spcAft>
                <a:spcPts val="0"/>
              </a:spcAft>
            </a:pPr>
            <a:r>
              <a:rPr lang="zh-CN" altLang="en-US" b="1" spc="300" dirty="0">
                <a:solidFill>
                  <a:schemeClr val="tx1">
                    <a:lumMod val="75000"/>
                    <a:lumOff val="25000"/>
                  </a:schemeClr>
                </a:solidFill>
                <a:uFillTx/>
                <a:latin typeface="Arial" panose="020B0604020202020204" pitchFamily="34" charset="0"/>
                <a:ea typeface="微软雅黑" panose="020B0503020204020204" charset="-122"/>
              </a:rPr>
              <a:t>地形地貌</a:t>
            </a:r>
            <a:endParaRPr lang="zh-CN" altLang="en-US"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57" name="文本框 56"/>
          <p:cNvSpPr txBox="1"/>
          <p:nvPr>
            <p:custDataLst>
              <p:tags r:id="rId23"/>
            </p:custDataLst>
          </p:nvPr>
        </p:nvSpPr>
        <p:spPr>
          <a:xfrm>
            <a:off x="5054600" y="370483"/>
            <a:ext cx="5595004" cy="848977"/>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30000"/>
              </a:lnSpc>
              <a:spcBef>
                <a:spcPts val="0"/>
              </a:spcBef>
              <a:spcAft>
                <a:spcPts val="0"/>
              </a:spcAft>
            </a:pPr>
            <a:r>
              <a:rPr lang="zh-CN" altLang="en-US" sz="3600" b="1" spc="300" dirty="0">
                <a:solidFill>
                  <a:schemeClr val="tx1">
                    <a:lumMod val="75000"/>
                    <a:lumOff val="25000"/>
                  </a:schemeClr>
                </a:solidFill>
                <a:uFillTx/>
                <a:latin typeface="Arial" panose="020B0604020202020204" pitchFamily="34" charset="0"/>
                <a:ea typeface="微软雅黑" panose="020B0503020204020204" charset="-122"/>
              </a:rPr>
              <a:t>单击此处添加大标题</a:t>
            </a:r>
            <a:endParaRPr lang="zh-CN" altLang="en-US" sz="3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46" name="TextBox 21"/>
          <p:cNvSpPr txBox="1"/>
          <p:nvPr>
            <p:custDataLst>
              <p:tags r:id="rId24"/>
            </p:custDataLst>
          </p:nvPr>
        </p:nvSpPr>
        <p:spPr>
          <a:xfrm>
            <a:off x="6036792" y="3502848"/>
            <a:ext cx="4996890" cy="544863"/>
          </a:xfrm>
          <a:prstGeom prst="rect">
            <a:avLst/>
          </a:prstGeom>
          <a:noFill/>
        </p:spPr>
        <p:txBody>
          <a:bodyPr wrap="square" rtlCol="0" anchor="ctr">
            <a:normAutofit fontScale="80000"/>
          </a:bodyPr>
          <a:lstStyle/>
          <a:p>
            <a:pPr>
              <a:lnSpc>
                <a:spcPct val="130000"/>
              </a:lnSpc>
            </a:pPr>
            <a:r>
              <a:rPr lang="zh-CN" altLang="en-US" sz="1400" spc="150" dirty="0">
                <a:solidFill>
                  <a:schemeClr val="tx1">
                    <a:lumMod val="65000"/>
                    <a:lumOff val="35000"/>
                  </a:schemeClr>
                </a:solidFill>
                <a:uFillTx/>
                <a:latin typeface="Arial" panose="020B0604020202020204" pitchFamily="34" charset="0"/>
                <a:ea typeface="微软雅黑" panose="020B0503020204020204" charset="-122"/>
              </a:rPr>
              <a:t>市区三面环山，御河纵贯南北。中部、南部是广阔的平川（大同盆地），整个地势西北高东南低，一般海拔在千米以上。</a:t>
            </a:r>
            <a:endParaRPr lang="zh-CN" altLang="en-US" sz="1400" spc="150" dirty="0">
              <a:solidFill>
                <a:schemeClr val="tx1">
                  <a:lumMod val="65000"/>
                  <a:lumOff val="35000"/>
                </a:schemeClr>
              </a:solidFill>
              <a:uFillTx/>
              <a:latin typeface="Arial" panose="020B0604020202020204" pitchFamily="34" charset="0"/>
              <a:ea typeface="微软雅黑" panose="020B0503020204020204" charset="-122"/>
            </a:endParaRPr>
          </a:p>
        </p:txBody>
      </p:sp>
      <p:sp>
        <p:nvSpPr>
          <p:cNvPr id="155" name="TextBox 21"/>
          <p:cNvSpPr txBox="1"/>
          <p:nvPr>
            <p:custDataLst>
              <p:tags r:id="rId25"/>
            </p:custDataLst>
          </p:nvPr>
        </p:nvSpPr>
        <p:spPr>
          <a:xfrm>
            <a:off x="6036792" y="4684155"/>
            <a:ext cx="4996890" cy="544863"/>
          </a:xfrm>
          <a:prstGeom prst="rect">
            <a:avLst/>
          </a:prstGeom>
          <a:noFill/>
        </p:spPr>
        <p:txBody>
          <a:bodyPr wrap="square" rtlCol="0" anchor="ctr">
            <a:normAutofit fontScale="60000"/>
          </a:bodyPr>
          <a:lstStyle/>
          <a:p>
            <a:pPr>
              <a:lnSpc>
                <a:spcPct val="130000"/>
              </a:lnSpc>
            </a:pPr>
            <a:r>
              <a:rPr lang="zh-CN" altLang="en-US" sz="1400" spc="150" dirty="0">
                <a:solidFill>
                  <a:schemeClr val="tx1">
                    <a:lumMod val="65000"/>
                    <a:lumOff val="35000"/>
                  </a:schemeClr>
                </a:solidFill>
                <a:uFillTx/>
                <a:latin typeface="Arial" panose="020B0604020202020204" pitchFamily="34" charset="0"/>
                <a:ea typeface="微软雅黑" panose="020B0503020204020204" charset="-122"/>
              </a:rPr>
              <a:t>境内主要河流有御河、十里河、口泉河、淤泥河。雨季河水暴涨，平时水量极少，但仍然给北京供水，较大水库有册田水库、赵家窑水库、石家寨水库（文瀛湖）。</a:t>
            </a:r>
            <a:endParaRPr lang="en-US" altLang="zh-CN" sz="1400" spc="150" dirty="0">
              <a:solidFill>
                <a:schemeClr val="tx1">
                  <a:lumMod val="65000"/>
                  <a:lumOff val="35000"/>
                </a:schemeClr>
              </a:solidFill>
              <a:uFillTx/>
              <a:latin typeface="Arial" panose="020B0604020202020204" pitchFamily="34" charset="0"/>
              <a:ea typeface="微软雅黑" panose="020B0503020204020204" charset="-122"/>
            </a:endParaRPr>
          </a:p>
        </p:txBody>
      </p:sp>
      <p:sp>
        <p:nvSpPr>
          <p:cNvPr id="156" name="Rectangle 29"/>
          <p:cNvSpPr/>
          <p:nvPr>
            <p:custDataLst>
              <p:tags r:id="rId26"/>
            </p:custDataLst>
          </p:nvPr>
        </p:nvSpPr>
        <p:spPr>
          <a:xfrm>
            <a:off x="6035253" y="4200088"/>
            <a:ext cx="4996890" cy="476371"/>
          </a:xfrm>
          <a:prstGeom prst="rect">
            <a:avLst/>
          </a:prstGeom>
        </p:spPr>
        <p:txBody>
          <a:bodyPr wrap="square" anchor="ctr">
            <a:normAutofit lnSpcReduction="10000"/>
          </a:bodyPr>
          <a:lstStyle/>
          <a:p>
            <a:pPr>
              <a:lnSpc>
                <a:spcPct val="130000"/>
              </a:lnSpc>
              <a:spcBef>
                <a:spcPts val="0"/>
              </a:spcBef>
              <a:spcAft>
                <a:spcPts val="0"/>
              </a:spcAft>
            </a:pPr>
            <a:r>
              <a:rPr lang="zh-CN" altLang="en-US" sz="1600" b="1" spc="300" dirty="0">
                <a:solidFill>
                  <a:schemeClr val="tx1">
                    <a:lumMod val="75000"/>
                    <a:lumOff val="25000"/>
                  </a:schemeClr>
                </a:solidFill>
                <a:uFillTx/>
                <a:latin typeface="Arial" panose="020B0604020202020204" pitchFamily="34" charset="0"/>
                <a:ea typeface="微软雅黑" panose="020B0503020204020204" charset="-122"/>
              </a:rPr>
              <a:t>水文</a:t>
            </a:r>
            <a:endParaRPr lang="zh-CN" altLang="en-US" sz="1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158" name="TextBox 21"/>
          <p:cNvSpPr txBox="1"/>
          <p:nvPr>
            <p:custDataLst>
              <p:tags r:id="rId27"/>
            </p:custDataLst>
          </p:nvPr>
        </p:nvSpPr>
        <p:spPr>
          <a:xfrm>
            <a:off x="6036792" y="5865462"/>
            <a:ext cx="4996890" cy="544863"/>
          </a:xfrm>
          <a:prstGeom prst="rect">
            <a:avLst/>
          </a:prstGeom>
          <a:noFill/>
        </p:spPr>
        <p:txBody>
          <a:bodyPr wrap="square" rtlCol="0" anchor="ctr">
            <a:normAutofit fontScale="60000"/>
          </a:bodyPr>
          <a:lstStyle/>
          <a:p>
            <a:pPr>
              <a:lnSpc>
                <a:spcPct val="130000"/>
              </a:lnSpc>
            </a:pPr>
            <a:r>
              <a:rPr lang="zh-CN" altLang="en-US" sz="1400" spc="150" dirty="0">
                <a:solidFill>
                  <a:schemeClr val="tx1">
                    <a:lumMod val="65000"/>
                    <a:lumOff val="35000"/>
                  </a:schemeClr>
                </a:solidFill>
                <a:uFillTx/>
                <a:latin typeface="Arial" panose="020B0604020202020204" pitchFamily="34" charset="0"/>
                <a:ea typeface="微软雅黑" panose="020B0503020204020204" charset="-122"/>
              </a:rPr>
              <a:t>矿产资源以煤为主，兼有瓷土、耐火粘土、玄武岩、石灰岩和石墨。煤炭储量大。还有铁，铜、金、铝、锌、磷等。煤炭全市含煤面积632平方公里，累计探明储量376.9亿吨。</a:t>
            </a:r>
            <a:endParaRPr lang="zh-CN" altLang="en-US" sz="1400" spc="150" dirty="0">
              <a:solidFill>
                <a:schemeClr val="tx1">
                  <a:lumMod val="65000"/>
                  <a:lumOff val="35000"/>
                </a:schemeClr>
              </a:solidFill>
              <a:uFillTx/>
              <a:latin typeface="Arial" panose="020B0604020202020204" pitchFamily="34" charset="0"/>
              <a:ea typeface="微软雅黑" panose="020B0503020204020204" charset="-122"/>
            </a:endParaRPr>
          </a:p>
        </p:txBody>
      </p:sp>
      <p:sp>
        <p:nvSpPr>
          <p:cNvPr id="159" name="Rectangle 29"/>
          <p:cNvSpPr/>
          <p:nvPr>
            <p:custDataLst>
              <p:tags r:id="rId28"/>
            </p:custDataLst>
          </p:nvPr>
        </p:nvSpPr>
        <p:spPr>
          <a:xfrm>
            <a:off x="6035253" y="5380626"/>
            <a:ext cx="4996890" cy="476371"/>
          </a:xfrm>
          <a:prstGeom prst="rect">
            <a:avLst/>
          </a:prstGeom>
        </p:spPr>
        <p:txBody>
          <a:bodyPr wrap="square" anchor="ctr">
            <a:normAutofit lnSpcReduction="10000"/>
          </a:bodyPr>
          <a:lstStyle/>
          <a:p>
            <a:pPr>
              <a:lnSpc>
                <a:spcPct val="130000"/>
              </a:lnSpc>
              <a:spcBef>
                <a:spcPts val="0"/>
              </a:spcBef>
              <a:spcAft>
                <a:spcPts val="0"/>
              </a:spcAft>
            </a:pPr>
            <a:r>
              <a:rPr lang="zh-CN" altLang="en-US" sz="1600" b="1" spc="300" dirty="0">
                <a:solidFill>
                  <a:schemeClr val="tx1">
                    <a:lumMod val="75000"/>
                    <a:lumOff val="25000"/>
                  </a:schemeClr>
                </a:solidFill>
                <a:uFillTx/>
                <a:latin typeface="Arial" panose="020B0604020202020204" pitchFamily="34" charset="0"/>
                <a:ea typeface="微软雅黑" panose="020B0503020204020204" charset="-122"/>
              </a:rPr>
              <a:t>矿产资源</a:t>
            </a:r>
            <a:endParaRPr lang="zh-CN" altLang="en-US" sz="1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3" name="Freeform 118"/>
          <p:cNvSpPr>
            <a:spLocks noEditPoints="1"/>
          </p:cNvSpPr>
          <p:nvPr>
            <p:custDataLst>
              <p:tags r:id="rId29"/>
            </p:custDataLst>
          </p:nvPr>
        </p:nvSpPr>
        <p:spPr bwMode="auto">
          <a:xfrm>
            <a:off x="1248075" y="3275826"/>
            <a:ext cx="409051" cy="409051"/>
          </a:xfrm>
          <a:custGeom>
            <a:avLst/>
            <a:gdLst>
              <a:gd name="T0" fmla="*/ 393 w 400"/>
              <a:gd name="T1" fmla="*/ 162 h 400"/>
              <a:gd name="T2" fmla="*/ 335 w 400"/>
              <a:gd name="T3" fmla="*/ 130 h 400"/>
              <a:gd name="T4" fmla="*/ 362 w 400"/>
              <a:gd name="T5" fmla="*/ 94 h 400"/>
              <a:gd name="T6" fmla="*/ 362 w 400"/>
              <a:gd name="T7" fmla="*/ 82 h 400"/>
              <a:gd name="T8" fmla="*/ 313 w 400"/>
              <a:gd name="T9" fmla="*/ 35 h 400"/>
              <a:gd name="T10" fmla="*/ 269 w 400"/>
              <a:gd name="T11" fmla="*/ 65 h 400"/>
              <a:gd name="T12" fmla="*/ 239 w 400"/>
              <a:gd name="T13" fmla="*/ 8 h 400"/>
              <a:gd name="T14" fmla="*/ 229 w 400"/>
              <a:gd name="T15" fmla="*/ 0 h 400"/>
              <a:gd name="T16" fmla="*/ 162 w 400"/>
              <a:gd name="T17" fmla="*/ 7 h 400"/>
              <a:gd name="T18" fmla="*/ 131 w 400"/>
              <a:gd name="T19" fmla="*/ 66 h 400"/>
              <a:gd name="T20" fmla="*/ 88 w 400"/>
              <a:gd name="T21" fmla="*/ 35 h 400"/>
              <a:gd name="T22" fmla="*/ 38 w 400"/>
              <a:gd name="T23" fmla="*/ 82 h 400"/>
              <a:gd name="T24" fmla="*/ 38 w 400"/>
              <a:gd name="T25" fmla="*/ 94 h 400"/>
              <a:gd name="T26" fmla="*/ 56 w 400"/>
              <a:gd name="T27" fmla="*/ 154 h 400"/>
              <a:gd name="T28" fmla="*/ 2 w 400"/>
              <a:gd name="T29" fmla="*/ 165 h 400"/>
              <a:gd name="T30" fmla="*/ 0 w 400"/>
              <a:gd name="T31" fmla="*/ 229 h 400"/>
              <a:gd name="T32" fmla="*/ 8 w 400"/>
              <a:gd name="T33" fmla="*/ 238 h 400"/>
              <a:gd name="T34" fmla="*/ 66 w 400"/>
              <a:gd name="T35" fmla="*/ 271 h 400"/>
              <a:gd name="T36" fmla="*/ 39 w 400"/>
              <a:gd name="T37" fmla="*/ 307 h 400"/>
              <a:gd name="T38" fmla="*/ 38 w 400"/>
              <a:gd name="T39" fmla="*/ 319 h 400"/>
              <a:gd name="T40" fmla="*/ 88 w 400"/>
              <a:gd name="T41" fmla="*/ 365 h 400"/>
              <a:gd name="T42" fmla="*/ 131 w 400"/>
              <a:gd name="T43" fmla="*/ 335 h 400"/>
              <a:gd name="T44" fmla="*/ 162 w 400"/>
              <a:gd name="T45" fmla="*/ 393 h 400"/>
              <a:gd name="T46" fmla="*/ 171 w 400"/>
              <a:gd name="T47" fmla="*/ 400 h 400"/>
              <a:gd name="T48" fmla="*/ 239 w 400"/>
              <a:gd name="T49" fmla="*/ 393 h 400"/>
              <a:gd name="T50" fmla="*/ 270 w 400"/>
              <a:gd name="T51" fmla="*/ 335 h 400"/>
              <a:gd name="T52" fmla="*/ 313 w 400"/>
              <a:gd name="T53" fmla="*/ 365 h 400"/>
              <a:gd name="T54" fmla="*/ 363 w 400"/>
              <a:gd name="T55" fmla="*/ 319 h 400"/>
              <a:gd name="T56" fmla="*/ 363 w 400"/>
              <a:gd name="T57" fmla="*/ 306 h 400"/>
              <a:gd name="T58" fmla="*/ 345 w 400"/>
              <a:gd name="T59" fmla="*/ 246 h 400"/>
              <a:gd name="T60" fmla="*/ 398 w 400"/>
              <a:gd name="T61" fmla="*/ 236 h 400"/>
              <a:gd name="T62" fmla="*/ 400 w 400"/>
              <a:gd name="T63" fmla="*/ 172 h 400"/>
              <a:gd name="T64" fmla="*/ 247 w 400"/>
              <a:gd name="T65" fmla="*/ 247 h 400"/>
              <a:gd name="T66" fmla="*/ 153 w 400"/>
              <a:gd name="T67" fmla="*/ 247 h 400"/>
              <a:gd name="T68" fmla="*/ 153 w 400"/>
              <a:gd name="T69" fmla="*/ 153 h 400"/>
              <a:gd name="T70" fmla="*/ 247 w 400"/>
              <a:gd name="T71" fmla="*/ 153 h 400"/>
              <a:gd name="T72" fmla="*/ 247 w 400"/>
              <a:gd name="T73" fmla="*/ 247 h 400"/>
              <a:gd name="T74" fmla="*/ 247 w 400"/>
              <a:gd name="T75" fmla="*/ 2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0" h="400">
                <a:moveTo>
                  <a:pt x="398" y="166"/>
                </a:moveTo>
                <a:cubicBezTo>
                  <a:pt x="397" y="164"/>
                  <a:pt x="395" y="163"/>
                  <a:pt x="393" y="162"/>
                </a:cubicBezTo>
                <a:cubicBezTo>
                  <a:pt x="345" y="155"/>
                  <a:pt x="345" y="155"/>
                  <a:pt x="345" y="155"/>
                </a:cubicBezTo>
                <a:cubicBezTo>
                  <a:pt x="343" y="147"/>
                  <a:pt x="339" y="138"/>
                  <a:pt x="335" y="130"/>
                </a:cubicBezTo>
                <a:cubicBezTo>
                  <a:pt x="338" y="125"/>
                  <a:pt x="342" y="119"/>
                  <a:pt x="349" y="111"/>
                </a:cubicBezTo>
                <a:cubicBezTo>
                  <a:pt x="355" y="103"/>
                  <a:pt x="359" y="97"/>
                  <a:pt x="362" y="94"/>
                </a:cubicBezTo>
                <a:cubicBezTo>
                  <a:pt x="363" y="92"/>
                  <a:pt x="364" y="90"/>
                  <a:pt x="364" y="88"/>
                </a:cubicBezTo>
                <a:cubicBezTo>
                  <a:pt x="364" y="85"/>
                  <a:pt x="363" y="84"/>
                  <a:pt x="362" y="82"/>
                </a:cubicBezTo>
                <a:cubicBezTo>
                  <a:pt x="356" y="73"/>
                  <a:pt x="342" y="58"/>
                  <a:pt x="319" y="38"/>
                </a:cubicBezTo>
                <a:cubicBezTo>
                  <a:pt x="317" y="36"/>
                  <a:pt x="315" y="35"/>
                  <a:pt x="313" y="35"/>
                </a:cubicBezTo>
                <a:cubicBezTo>
                  <a:pt x="310" y="35"/>
                  <a:pt x="308" y="36"/>
                  <a:pt x="306" y="38"/>
                </a:cubicBezTo>
                <a:cubicBezTo>
                  <a:pt x="269" y="65"/>
                  <a:pt x="269" y="65"/>
                  <a:pt x="269" y="65"/>
                </a:cubicBezTo>
                <a:cubicBezTo>
                  <a:pt x="262" y="62"/>
                  <a:pt x="254" y="59"/>
                  <a:pt x="246" y="56"/>
                </a:cubicBezTo>
                <a:cubicBezTo>
                  <a:pt x="239" y="8"/>
                  <a:pt x="239" y="8"/>
                  <a:pt x="239" y="8"/>
                </a:cubicBezTo>
                <a:cubicBezTo>
                  <a:pt x="238" y="6"/>
                  <a:pt x="237" y="4"/>
                  <a:pt x="236" y="2"/>
                </a:cubicBezTo>
                <a:cubicBezTo>
                  <a:pt x="234" y="1"/>
                  <a:pt x="232" y="0"/>
                  <a:pt x="229" y="0"/>
                </a:cubicBezTo>
                <a:cubicBezTo>
                  <a:pt x="171" y="0"/>
                  <a:pt x="171" y="0"/>
                  <a:pt x="171" y="0"/>
                </a:cubicBezTo>
                <a:cubicBezTo>
                  <a:pt x="166" y="0"/>
                  <a:pt x="163" y="2"/>
                  <a:pt x="162" y="7"/>
                </a:cubicBezTo>
                <a:cubicBezTo>
                  <a:pt x="160" y="16"/>
                  <a:pt x="157" y="32"/>
                  <a:pt x="154" y="56"/>
                </a:cubicBezTo>
                <a:cubicBezTo>
                  <a:pt x="146" y="58"/>
                  <a:pt x="138" y="62"/>
                  <a:pt x="131" y="66"/>
                </a:cubicBezTo>
                <a:cubicBezTo>
                  <a:pt x="95" y="38"/>
                  <a:pt x="95" y="38"/>
                  <a:pt x="95" y="38"/>
                </a:cubicBezTo>
                <a:cubicBezTo>
                  <a:pt x="92" y="36"/>
                  <a:pt x="90" y="35"/>
                  <a:pt x="88" y="35"/>
                </a:cubicBezTo>
                <a:cubicBezTo>
                  <a:pt x="84" y="35"/>
                  <a:pt x="76" y="41"/>
                  <a:pt x="63" y="54"/>
                </a:cubicBezTo>
                <a:cubicBezTo>
                  <a:pt x="51" y="66"/>
                  <a:pt x="42" y="76"/>
                  <a:pt x="38" y="82"/>
                </a:cubicBezTo>
                <a:cubicBezTo>
                  <a:pt x="36" y="84"/>
                  <a:pt x="35" y="86"/>
                  <a:pt x="35" y="88"/>
                </a:cubicBezTo>
                <a:cubicBezTo>
                  <a:pt x="35" y="90"/>
                  <a:pt x="36" y="92"/>
                  <a:pt x="38" y="94"/>
                </a:cubicBezTo>
                <a:cubicBezTo>
                  <a:pt x="49" y="108"/>
                  <a:pt x="59" y="120"/>
                  <a:pt x="66" y="130"/>
                </a:cubicBezTo>
                <a:cubicBezTo>
                  <a:pt x="61" y="138"/>
                  <a:pt x="58" y="146"/>
                  <a:pt x="56" y="154"/>
                </a:cubicBezTo>
                <a:cubicBezTo>
                  <a:pt x="7" y="161"/>
                  <a:pt x="7" y="161"/>
                  <a:pt x="7" y="161"/>
                </a:cubicBezTo>
                <a:cubicBezTo>
                  <a:pt x="5" y="162"/>
                  <a:pt x="3" y="163"/>
                  <a:pt x="2" y="165"/>
                </a:cubicBezTo>
                <a:cubicBezTo>
                  <a:pt x="1" y="167"/>
                  <a:pt x="0" y="169"/>
                  <a:pt x="0" y="171"/>
                </a:cubicBezTo>
                <a:cubicBezTo>
                  <a:pt x="0" y="229"/>
                  <a:pt x="0" y="229"/>
                  <a:pt x="0" y="229"/>
                </a:cubicBezTo>
                <a:cubicBezTo>
                  <a:pt x="0" y="231"/>
                  <a:pt x="1" y="233"/>
                  <a:pt x="2" y="235"/>
                </a:cubicBezTo>
                <a:cubicBezTo>
                  <a:pt x="3" y="237"/>
                  <a:pt x="5" y="238"/>
                  <a:pt x="8" y="238"/>
                </a:cubicBezTo>
                <a:cubicBezTo>
                  <a:pt x="55" y="245"/>
                  <a:pt x="55" y="245"/>
                  <a:pt x="55" y="245"/>
                </a:cubicBezTo>
                <a:cubicBezTo>
                  <a:pt x="58" y="254"/>
                  <a:pt x="61" y="262"/>
                  <a:pt x="66" y="271"/>
                </a:cubicBezTo>
                <a:cubicBezTo>
                  <a:pt x="63" y="275"/>
                  <a:pt x="58" y="281"/>
                  <a:pt x="52" y="289"/>
                </a:cubicBezTo>
                <a:cubicBezTo>
                  <a:pt x="46" y="297"/>
                  <a:pt x="41" y="303"/>
                  <a:pt x="39" y="307"/>
                </a:cubicBezTo>
                <a:cubicBezTo>
                  <a:pt x="37" y="309"/>
                  <a:pt x="37" y="310"/>
                  <a:pt x="37" y="313"/>
                </a:cubicBezTo>
                <a:cubicBezTo>
                  <a:pt x="37" y="315"/>
                  <a:pt x="37" y="317"/>
                  <a:pt x="38" y="319"/>
                </a:cubicBezTo>
                <a:cubicBezTo>
                  <a:pt x="45" y="328"/>
                  <a:pt x="59" y="343"/>
                  <a:pt x="81" y="362"/>
                </a:cubicBezTo>
                <a:cubicBezTo>
                  <a:pt x="83" y="364"/>
                  <a:pt x="85" y="365"/>
                  <a:pt x="88" y="365"/>
                </a:cubicBezTo>
                <a:cubicBezTo>
                  <a:pt x="90" y="365"/>
                  <a:pt x="93" y="364"/>
                  <a:pt x="94" y="363"/>
                </a:cubicBezTo>
                <a:cubicBezTo>
                  <a:pt x="131" y="335"/>
                  <a:pt x="131" y="335"/>
                  <a:pt x="131" y="335"/>
                </a:cubicBezTo>
                <a:cubicBezTo>
                  <a:pt x="138" y="339"/>
                  <a:pt x="146" y="342"/>
                  <a:pt x="155" y="345"/>
                </a:cubicBezTo>
                <a:cubicBezTo>
                  <a:pt x="162" y="393"/>
                  <a:pt x="162" y="393"/>
                  <a:pt x="162" y="393"/>
                </a:cubicBezTo>
                <a:cubicBezTo>
                  <a:pt x="162" y="395"/>
                  <a:pt x="163" y="397"/>
                  <a:pt x="165" y="398"/>
                </a:cubicBezTo>
                <a:cubicBezTo>
                  <a:pt x="167" y="400"/>
                  <a:pt x="169" y="400"/>
                  <a:pt x="171" y="400"/>
                </a:cubicBezTo>
                <a:cubicBezTo>
                  <a:pt x="229" y="400"/>
                  <a:pt x="229" y="400"/>
                  <a:pt x="229" y="400"/>
                </a:cubicBezTo>
                <a:cubicBezTo>
                  <a:pt x="234" y="400"/>
                  <a:pt x="237" y="398"/>
                  <a:pt x="239" y="393"/>
                </a:cubicBezTo>
                <a:cubicBezTo>
                  <a:pt x="241" y="384"/>
                  <a:pt x="243" y="368"/>
                  <a:pt x="246" y="345"/>
                </a:cubicBezTo>
                <a:cubicBezTo>
                  <a:pt x="254" y="342"/>
                  <a:pt x="262" y="339"/>
                  <a:pt x="270" y="335"/>
                </a:cubicBezTo>
                <a:cubicBezTo>
                  <a:pt x="306" y="363"/>
                  <a:pt x="306" y="363"/>
                  <a:pt x="306" y="363"/>
                </a:cubicBezTo>
                <a:cubicBezTo>
                  <a:pt x="308" y="364"/>
                  <a:pt x="311" y="365"/>
                  <a:pt x="313" y="365"/>
                </a:cubicBezTo>
                <a:cubicBezTo>
                  <a:pt x="316" y="365"/>
                  <a:pt x="325" y="359"/>
                  <a:pt x="337" y="347"/>
                </a:cubicBezTo>
                <a:cubicBezTo>
                  <a:pt x="350" y="334"/>
                  <a:pt x="358" y="325"/>
                  <a:pt x="363" y="319"/>
                </a:cubicBezTo>
                <a:cubicBezTo>
                  <a:pt x="364" y="317"/>
                  <a:pt x="365" y="315"/>
                  <a:pt x="365" y="313"/>
                </a:cubicBezTo>
                <a:cubicBezTo>
                  <a:pt x="365" y="310"/>
                  <a:pt x="364" y="308"/>
                  <a:pt x="363" y="306"/>
                </a:cubicBezTo>
                <a:cubicBezTo>
                  <a:pt x="350" y="291"/>
                  <a:pt x="341" y="279"/>
                  <a:pt x="335" y="270"/>
                </a:cubicBezTo>
                <a:cubicBezTo>
                  <a:pt x="338" y="264"/>
                  <a:pt x="342" y="256"/>
                  <a:pt x="345" y="246"/>
                </a:cubicBezTo>
                <a:cubicBezTo>
                  <a:pt x="393" y="239"/>
                  <a:pt x="393" y="239"/>
                  <a:pt x="393" y="239"/>
                </a:cubicBezTo>
                <a:cubicBezTo>
                  <a:pt x="395" y="239"/>
                  <a:pt x="397" y="238"/>
                  <a:pt x="398" y="236"/>
                </a:cubicBezTo>
                <a:cubicBezTo>
                  <a:pt x="400" y="234"/>
                  <a:pt x="400" y="232"/>
                  <a:pt x="400" y="230"/>
                </a:cubicBezTo>
                <a:cubicBezTo>
                  <a:pt x="400" y="172"/>
                  <a:pt x="400" y="172"/>
                  <a:pt x="400" y="172"/>
                </a:cubicBezTo>
                <a:cubicBezTo>
                  <a:pt x="400" y="170"/>
                  <a:pt x="400" y="168"/>
                  <a:pt x="398" y="166"/>
                </a:cubicBezTo>
                <a:close/>
                <a:moveTo>
                  <a:pt x="247" y="247"/>
                </a:moveTo>
                <a:cubicBezTo>
                  <a:pt x="234" y="260"/>
                  <a:pt x="219" y="267"/>
                  <a:pt x="200" y="267"/>
                </a:cubicBezTo>
                <a:cubicBezTo>
                  <a:pt x="182" y="267"/>
                  <a:pt x="166" y="260"/>
                  <a:pt x="153" y="247"/>
                </a:cubicBezTo>
                <a:cubicBezTo>
                  <a:pt x="140" y="234"/>
                  <a:pt x="133" y="219"/>
                  <a:pt x="133" y="200"/>
                </a:cubicBezTo>
                <a:cubicBezTo>
                  <a:pt x="133" y="182"/>
                  <a:pt x="140" y="166"/>
                  <a:pt x="153" y="153"/>
                </a:cubicBezTo>
                <a:cubicBezTo>
                  <a:pt x="166" y="140"/>
                  <a:pt x="182" y="133"/>
                  <a:pt x="200" y="133"/>
                </a:cubicBezTo>
                <a:cubicBezTo>
                  <a:pt x="219" y="133"/>
                  <a:pt x="234" y="140"/>
                  <a:pt x="247" y="153"/>
                </a:cubicBezTo>
                <a:cubicBezTo>
                  <a:pt x="260" y="166"/>
                  <a:pt x="267" y="182"/>
                  <a:pt x="267" y="200"/>
                </a:cubicBezTo>
                <a:cubicBezTo>
                  <a:pt x="267" y="219"/>
                  <a:pt x="260" y="234"/>
                  <a:pt x="247" y="247"/>
                </a:cubicBezTo>
                <a:close/>
                <a:moveTo>
                  <a:pt x="247" y="247"/>
                </a:moveTo>
                <a:cubicBezTo>
                  <a:pt x="247" y="247"/>
                  <a:pt x="247" y="247"/>
                  <a:pt x="247" y="247"/>
                </a:cubicBezTo>
              </a:path>
            </a:pathLst>
          </a:custGeom>
          <a:solidFill>
            <a:schemeClr val="bg1"/>
          </a:solidFill>
          <a:ln>
            <a:noFill/>
          </a:ln>
        </p:spPr>
        <p:txBody>
          <a:bodyPr vert="horz" wrap="square" lIns="60960" tIns="30480" rIns="60960" bIns="30480" numCol="1" anchor="t" anchorCtr="0" compatLnSpc="1"/>
          <a:lstStyle/>
          <a:p>
            <a:endParaRPr lang="en-US" sz="1200" dirty="0"/>
          </a:p>
        </p:txBody>
      </p:sp>
      <p:sp>
        <p:nvSpPr>
          <p:cNvPr id="17" name="椭圆 16"/>
          <p:cNvSpPr/>
          <p:nvPr>
            <p:custDataLst>
              <p:tags r:id="rId30"/>
            </p:custDataLst>
          </p:nvPr>
        </p:nvSpPr>
        <p:spPr>
          <a:xfrm>
            <a:off x="2537145" y="2005971"/>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124"/>
          <p:cNvSpPr>
            <a:spLocks noEditPoints="1"/>
          </p:cNvSpPr>
          <p:nvPr>
            <p:custDataLst>
              <p:tags r:id="rId31"/>
            </p:custDataLst>
          </p:nvPr>
        </p:nvSpPr>
        <p:spPr bwMode="auto">
          <a:xfrm>
            <a:off x="2734090" y="2208029"/>
            <a:ext cx="372529" cy="362303"/>
          </a:xfrm>
          <a:custGeom>
            <a:avLst/>
            <a:gdLst>
              <a:gd name="T0" fmla="*/ 5543 w 73"/>
              <a:gd name="T1" fmla="*/ 109801 h 68"/>
              <a:gd name="T2" fmla="*/ 205106 w 73"/>
              <a:gd name="T3" fmla="*/ 5779 h 68"/>
              <a:gd name="T4" fmla="*/ 399125 w 73"/>
              <a:gd name="T5" fmla="*/ 121359 h 68"/>
              <a:gd name="T6" fmla="*/ 199562 w 73"/>
              <a:gd name="T7" fmla="*/ 23116 h 68"/>
              <a:gd name="T8" fmla="*/ 5543 w 73"/>
              <a:gd name="T9" fmla="*/ 127138 h 68"/>
              <a:gd name="T10" fmla="*/ 205106 w 73"/>
              <a:gd name="T11" fmla="*/ 34674 h 68"/>
              <a:gd name="T12" fmla="*/ 365864 w 73"/>
              <a:gd name="T13" fmla="*/ 127138 h 68"/>
              <a:gd name="T14" fmla="*/ 44347 w 73"/>
              <a:gd name="T15" fmla="*/ 127138 h 68"/>
              <a:gd name="T16" fmla="*/ 38804 w 73"/>
              <a:gd name="T17" fmla="*/ 121359 h 68"/>
              <a:gd name="T18" fmla="*/ 205106 w 73"/>
              <a:gd name="T19" fmla="*/ 34674 h 68"/>
              <a:gd name="T20" fmla="*/ 199562 w 73"/>
              <a:gd name="T21" fmla="*/ 46232 h 68"/>
              <a:gd name="T22" fmla="*/ 332604 w 73"/>
              <a:gd name="T23" fmla="*/ 115580 h 68"/>
              <a:gd name="T24" fmla="*/ 404668 w 73"/>
              <a:gd name="T25" fmla="*/ 387192 h 68"/>
              <a:gd name="T26" fmla="*/ 5543 w 73"/>
              <a:gd name="T27" fmla="*/ 392971 h 68"/>
              <a:gd name="T28" fmla="*/ 0 w 73"/>
              <a:gd name="T29" fmla="*/ 352518 h 68"/>
              <a:gd name="T30" fmla="*/ 22174 w 73"/>
              <a:gd name="T31" fmla="*/ 340960 h 68"/>
              <a:gd name="T32" fmla="*/ 33260 w 73"/>
              <a:gd name="T33" fmla="*/ 323623 h 68"/>
              <a:gd name="T34" fmla="*/ 66521 w 73"/>
              <a:gd name="T35" fmla="*/ 150254 h 68"/>
              <a:gd name="T36" fmla="*/ 38804 w 73"/>
              <a:gd name="T37" fmla="*/ 144475 h 68"/>
              <a:gd name="T38" fmla="*/ 72064 w 73"/>
              <a:gd name="T39" fmla="*/ 138696 h 68"/>
              <a:gd name="T40" fmla="*/ 149672 w 73"/>
              <a:gd name="T41" fmla="*/ 138696 h 68"/>
              <a:gd name="T42" fmla="*/ 227279 w 73"/>
              <a:gd name="T43" fmla="*/ 138696 h 68"/>
              <a:gd name="T44" fmla="*/ 310430 w 73"/>
              <a:gd name="T45" fmla="*/ 138696 h 68"/>
              <a:gd name="T46" fmla="*/ 360321 w 73"/>
              <a:gd name="T47" fmla="*/ 138696 h 68"/>
              <a:gd name="T48" fmla="*/ 360321 w 73"/>
              <a:gd name="T49" fmla="*/ 150254 h 68"/>
              <a:gd name="T50" fmla="*/ 343691 w 73"/>
              <a:gd name="T51" fmla="*/ 323623 h 68"/>
              <a:gd name="T52" fmla="*/ 376951 w 73"/>
              <a:gd name="T53" fmla="*/ 335181 h 68"/>
              <a:gd name="T54" fmla="*/ 393581 w 73"/>
              <a:gd name="T55" fmla="*/ 340960 h 68"/>
              <a:gd name="T56" fmla="*/ 266083 w 73"/>
              <a:gd name="T57" fmla="*/ 323623 h 68"/>
              <a:gd name="T58" fmla="*/ 304887 w 73"/>
              <a:gd name="T59" fmla="*/ 150254 h 68"/>
              <a:gd name="T60" fmla="*/ 266083 w 73"/>
              <a:gd name="T61" fmla="*/ 323623 h 68"/>
              <a:gd name="T62" fmla="*/ 221736 w 73"/>
              <a:gd name="T63" fmla="*/ 323623 h 68"/>
              <a:gd name="T64" fmla="*/ 182932 w 73"/>
              <a:gd name="T65" fmla="*/ 150254 h 68"/>
              <a:gd name="T66" fmla="*/ 105325 w 73"/>
              <a:gd name="T67" fmla="*/ 323623 h 68"/>
              <a:gd name="T68" fmla="*/ 144128 w 73"/>
              <a:gd name="T69" fmla="*/ 150254 h 68"/>
              <a:gd name="T70" fmla="*/ 105325 w 73"/>
              <a:gd name="T71" fmla="*/ 323623 h 68"/>
              <a:gd name="T72" fmla="*/ 360321 w 73"/>
              <a:gd name="T73" fmla="*/ 340960 h 68"/>
              <a:gd name="T74" fmla="*/ 38804 w 73"/>
              <a:gd name="T75" fmla="*/ 340960 h 68"/>
              <a:gd name="T76" fmla="*/ 371408 w 73"/>
              <a:gd name="T77" fmla="*/ 358297 h 68"/>
              <a:gd name="T78" fmla="*/ 16630 w 73"/>
              <a:gd name="T79" fmla="*/ 358297 h 68"/>
              <a:gd name="T80" fmla="*/ 388038 w 73"/>
              <a:gd name="T81" fmla="*/ 375634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3" h="68">
                <a:moveTo>
                  <a:pt x="0" y="21"/>
                </a:moveTo>
                <a:cubicBezTo>
                  <a:pt x="0" y="20"/>
                  <a:pt x="0" y="19"/>
                  <a:pt x="1" y="19"/>
                </a:cubicBezTo>
                <a:cubicBezTo>
                  <a:pt x="36" y="1"/>
                  <a:pt x="36" y="1"/>
                  <a:pt x="36" y="1"/>
                </a:cubicBezTo>
                <a:cubicBezTo>
                  <a:pt x="36" y="0"/>
                  <a:pt x="36" y="0"/>
                  <a:pt x="37" y="1"/>
                </a:cubicBezTo>
                <a:cubicBezTo>
                  <a:pt x="72" y="19"/>
                  <a:pt x="72" y="19"/>
                  <a:pt x="72" y="19"/>
                </a:cubicBezTo>
                <a:cubicBezTo>
                  <a:pt x="73" y="19"/>
                  <a:pt x="73" y="20"/>
                  <a:pt x="72" y="21"/>
                </a:cubicBezTo>
                <a:cubicBezTo>
                  <a:pt x="72" y="22"/>
                  <a:pt x="71" y="22"/>
                  <a:pt x="70" y="21"/>
                </a:cubicBezTo>
                <a:cubicBezTo>
                  <a:pt x="36" y="4"/>
                  <a:pt x="36" y="4"/>
                  <a:pt x="36" y="4"/>
                </a:cubicBezTo>
                <a:cubicBezTo>
                  <a:pt x="2" y="21"/>
                  <a:pt x="2" y="21"/>
                  <a:pt x="2" y="21"/>
                </a:cubicBezTo>
                <a:cubicBezTo>
                  <a:pt x="2" y="22"/>
                  <a:pt x="2" y="22"/>
                  <a:pt x="1" y="22"/>
                </a:cubicBezTo>
                <a:cubicBezTo>
                  <a:pt x="1" y="22"/>
                  <a:pt x="0" y="21"/>
                  <a:pt x="0" y="21"/>
                </a:cubicBezTo>
                <a:close/>
                <a:moveTo>
                  <a:pt x="37" y="6"/>
                </a:moveTo>
                <a:cubicBezTo>
                  <a:pt x="65" y="21"/>
                  <a:pt x="65" y="21"/>
                  <a:pt x="65" y="21"/>
                </a:cubicBezTo>
                <a:cubicBezTo>
                  <a:pt x="65" y="21"/>
                  <a:pt x="66" y="21"/>
                  <a:pt x="66" y="22"/>
                </a:cubicBezTo>
                <a:cubicBezTo>
                  <a:pt x="65" y="22"/>
                  <a:pt x="65" y="22"/>
                  <a:pt x="65" y="22"/>
                </a:cubicBezTo>
                <a:cubicBezTo>
                  <a:pt x="8" y="22"/>
                  <a:pt x="8" y="22"/>
                  <a:pt x="8" y="22"/>
                </a:cubicBezTo>
                <a:cubicBezTo>
                  <a:pt x="7" y="22"/>
                  <a:pt x="7" y="22"/>
                  <a:pt x="7" y="22"/>
                </a:cubicBezTo>
                <a:cubicBezTo>
                  <a:pt x="7" y="21"/>
                  <a:pt x="7" y="21"/>
                  <a:pt x="7" y="21"/>
                </a:cubicBezTo>
                <a:cubicBezTo>
                  <a:pt x="36" y="6"/>
                  <a:pt x="36" y="6"/>
                  <a:pt x="36" y="6"/>
                </a:cubicBezTo>
                <a:cubicBezTo>
                  <a:pt x="36" y="6"/>
                  <a:pt x="36" y="6"/>
                  <a:pt x="37" y="6"/>
                </a:cubicBezTo>
                <a:close/>
                <a:moveTo>
                  <a:pt x="60" y="20"/>
                </a:moveTo>
                <a:cubicBezTo>
                  <a:pt x="36" y="8"/>
                  <a:pt x="36" y="8"/>
                  <a:pt x="36" y="8"/>
                </a:cubicBezTo>
                <a:cubicBezTo>
                  <a:pt x="12" y="20"/>
                  <a:pt x="12" y="20"/>
                  <a:pt x="12" y="20"/>
                </a:cubicBezTo>
                <a:lnTo>
                  <a:pt x="60" y="20"/>
                </a:lnTo>
                <a:close/>
                <a:moveTo>
                  <a:pt x="73" y="61"/>
                </a:moveTo>
                <a:cubicBezTo>
                  <a:pt x="73" y="67"/>
                  <a:pt x="73" y="67"/>
                  <a:pt x="73" y="67"/>
                </a:cubicBezTo>
                <a:cubicBezTo>
                  <a:pt x="73" y="67"/>
                  <a:pt x="72" y="68"/>
                  <a:pt x="71" y="68"/>
                </a:cubicBezTo>
                <a:cubicBezTo>
                  <a:pt x="1" y="68"/>
                  <a:pt x="1" y="68"/>
                  <a:pt x="1" y="68"/>
                </a:cubicBezTo>
                <a:cubicBezTo>
                  <a:pt x="1" y="68"/>
                  <a:pt x="0" y="67"/>
                  <a:pt x="0" y="67"/>
                </a:cubicBezTo>
                <a:cubicBezTo>
                  <a:pt x="0" y="61"/>
                  <a:pt x="0" y="61"/>
                  <a:pt x="0" y="61"/>
                </a:cubicBezTo>
                <a:cubicBezTo>
                  <a:pt x="0" y="60"/>
                  <a:pt x="1" y="59"/>
                  <a:pt x="1" y="59"/>
                </a:cubicBezTo>
                <a:cubicBezTo>
                  <a:pt x="4" y="59"/>
                  <a:pt x="4" y="59"/>
                  <a:pt x="4" y="59"/>
                </a:cubicBezTo>
                <a:cubicBezTo>
                  <a:pt x="4" y="58"/>
                  <a:pt x="4" y="58"/>
                  <a:pt x="4" y="58"/>
                </a:cubicBezTo>
                <a:cubicBezTo>
                  <a:pt x="4" y="57"/>
                  <a:pt x="5" y="56"/>
                  <a:pt x="6" y="56"/>
                </a:cubicBezTo>
                <a:cubicBezTo>
                  <a:pt x="12" y="56"/>
                  <a:pt x="12" y="56"/>
                  <a:pt x="12" y="56"/>
                </a:cubicBezTo>
                <a:cubicBezTo>
                  <a:pt x="12" y="26"/>
                  <a:pt x="12" y="26"/>
                  <a:pt x="12" y="26"/>
                </a:cubicBezTo>
                <a:cubicBezTo>
                  <a:pt x="8" y="26"/>
                  <a:pt x="8" y="26"/>
                  <a:pt x="8" y="26"/>
                </a:cubicBezTo>
                <a:cubicBezTo>
                  <a:pt x="7" y="26"/>
                  <a:pt x="7" y="26"/>
                  <a:pt x="7" y="25"/>
                </a:cubicBezTo>
                <a:cubicBezTo>
                  <a:pt x="7" y="25"/>
                  <a:pt x="7" y="24"/>
                  <a:pt x="8" y="24"/>
                </a:cubicBezTo>
                <a:cubicBezTo>
                  <a:pt x="13" y="24"/>
                  <a:pt x="13" y="24"/>
                  <a:pt x="13" y="24"/>
                </a:cubicBezTo>
                <a:cubicBezTo>
                  <a:pt x="18" y="24"/>
                  <a:pt x="18" y="24"/>
                  <a:pt x="18" y="24"/>
                </a:cubicBezTo>
                <a:cubicBezTo>
                  <a:pt x="27" y="24"/>
                  <a:pt x="27" y="24"/>
                  <a:pt x="27" y="24"/>
                </a:cubicBezTo>
                <a:cubicBezTo>
                  <a:pt x="32" y="24"/>
                  <a:pt x="32" y="24"/>
                  <a:pt x="32" y="24"/>
                </a:cubicBezTo>
                <a:cubicBezTo>
                  <a:pt x="41" y="24"/>
                  <a:pt x="41" y="24"/>
                  <a:pt x="41" y="24"/>
                </a:cubicBezTo>
                <a:cubicBezTo>
                  <a:pt x="47" y="24"/>
                  <a:pt x="47" y="24"/>
                  <a:pt x="47" y="24"/>
                </a:cubicBezTo>
                <a:cubicBezTo>
                  <a:pt x="56" y="24"/>
                  <a:pt x="56" y="24"/>
                  <a:pt x="56" y="24"/>
                </a:cubicBezTo>
                <a:cubicBezTo>
                  <a:pt x="61" y="24"/>
                  <a:pt x="61" y="24"/>
                  <a:pt x="61" y="24"/>
                </a:cubicBezTo>
                <a:cubicBezTo>
                  <a:pt x="65" y="24"/>
                  <a:pt x="65" y="24"/>
                  <a:pt x="65" y="24"/>
                </a:cubicBezTo>
                <a:cubicBezTo>
                  <a:pt x="65" y="24"/>
                  <a:pt x="66" y="25"/>
                  <a:pt x="66" y="25"/>
                </a:cubicBezTo>
                <a:cubicBezTo>
                  <a:pt x="66" y="26"/>
                  <a:pt x="65" y="26"/>
                  <a:pt x="65" y="26"/>
                </a:cubicBezTo>
                <a:cubicBezTo>
                  <a:pt x="62" y="26"/>
                  <a:pt x="62" y="26"/>
                  <a:pt x="62" y="26"/>
                </a:cubicBezTo>
                <a:cubicBezTo>
                  <a:pt x="62" y="56"/>
                  <a:pt x="62" y="56"/>
                  <a:pt x="62" y="56"/>
                </a:cubicBezTo>
                <a:cubicBezTo>
                  <a:pt x="67" y="56"/>
                  <a:pt x="67" y="56"/>
                  <a:pt x="67" y="56"/>
                </a:cubicBezTo>
                <a:cubicBezTo>
                  <a:pt x="68" y="56"/>
                  <a:pt x="68" y="57"/>
                  <a:pt x="68" y="58"/>
                </a:cubicBezTo>
                <a:cubicBezTo>
                  <a:pt x="68" y="59"/>
                  <a:pt x="68" y="59"/>
                  <a:pt x="68" y="59"/>
                </a:cubicBezTo>
                <a:cubicBezTo>
                  <a:pt x="71" y="59"/>
                  <a:pt x="71" y="59"/>
                  <a:pt x="71" y="59"/>
                </a:cubicBezTo>
                <a:cubicBezTo>
                  <a:pt x="72" y="59"/>
                  <a:pt x="73" y="60"/>
                  <a:pt x="73" y="61"/>
                </a:cubicBezTo>
                <a:close/>
                <a:moveTo>
                  <a:pt x="48" y="56"/>
                </a:moveTo>
                <a:cubicBezTo>
                  <a:pt x="55" y="56"/>
                  <a:pt x="55" y="56"/>
                  <a:pt x="55" y="56"/>
                </a:cubicBezTo>
                <a:cubicBezTo>
                  <a:pt x="55" y="26"/>
                  <a:pt x="55" y="26"/>
                  <a:pt x="55" y="26"/>
                </a:cubicBezTo>
                <a:cubicBezTo>
                  <a:pt x="48" y="26"/>
                  <a:pt x="48" y="26"/>
                  <a:pt x="48" y="26"/>
                </a:cubicBezTo>
                <a:lnTo>
                  <a:pt x="48" y="56"/>
                </a:lnTo>
                <a:close/>
                <a:moveTo>
                  <a:pt x="33" y="56"/>
                </a:moveTo>
                <a:cubicBezTo>
                  <a:pt x="40" y="56"/>
                  <a:pt x="40" y="56"/>
                  <a:pt x="40" y="56"/>
                </a:cubicBezTo>
                <a:cubicBezTo>
                  <a:pt x="40" y="26"/>
                  <a:pt x="40" y="26"/>
                  <a:pt x="40" y="26"/>
                </a:cubicBezTo>
                <a:cubicBezTo>
                  <a:pt x="33" y="26"/>
                  <a:pt x="33" y="26"/>
                  <a:pt x="33" y="26"/>
                </a:cubicBezTo>
                <a:lnTo>
                  <a:pt x="33" y="56"/>
                </a:lnTo>
                <a:close/>
                <a:moveTo>
                  <a:pt x="19" y="56"/>
                </a:moveTo>
                <a:cubicBezTo>
                  <a:pt x="26" y="56"/>
                  <a:pt x="26" y="56"/>
                  <a:pt x="26" y="56"/>
                </a:cubicBezTo>
                <a:cubicBezTo>
                  <a:pt x="26" y="26"/>
                  <a:pt x="26" y="26"/>
                  <a:pt x="26" y="26"/>
                </a:cubicBezTo>
                <a:cubicBezTo>
                  <a:pt x="19" y="26"/>
                  <a:pt x="19" y="26"/>
                  <a:pt x="19" y="26"/>
                </a:cubicBezTo>
                <a:lnTo>
                  <a:pt x="19" y="56"/>
                </a:lnTo>
                <a:close/>
                <a:moveTo>
                  <a:pt x="7" y="59"/>
                </a:moveTo>
                <a:cubicBezTo>
                  <a:pt x="65" y="59"/>
                  <a:pt x="65" y="59"/>
                  <a:pt x="65" y="59"/>
                </a:cubicBezTo>
                <a:cubicBezTo>
                  <a:pt x="65" y="59"/>
                  <a:pt x="65" y="59"/>
                  <a:pt x="65" y="59"/>
                </a:cubicBezTo>
                <a:cubicBezTo>
                  <a:pt x="7" y="59"/>
                  <a:pt x="7" y="59"/>
                  <a:pt x="7" y="59"/>
                </a:cubicBezTo>
                <a:close/>
                <a:moveTo>
                  <a:pt x="70" y="62"/>
                </a:moveTo>
                <a:cubicBezTo>
                  <a:pt x="67" y="62"/>
                  <a:pt x="67" y="62"/>
                  <a:pt x="67" y="62"/>
                </a:cubicBezTo>
                <a:cubicBezTo>
                  <a:pt x="6" y="62"/>
                  <a:pt x="6" y="62"/>
                  <a:pt x="6" y="62"/>
                </a:cubicBezTo>
                <a:cubicBezTo>
                  <a:pt x="3" y="62"/>
                  <a:pt x="3" y="62"/>
                  <a:pt x="3" y="62"/>
                </a:cubicBezTo>
                <a:cubicBezTo>
                  <a:pt x="3" y="65"/>
                  <a:pt x="3" y="65"/>
                  <a:pt x="3" y="65"/>
                </a:cubicBezTo>
                <a:cubicBezTo>
                  <a:pt x="70" y="65"/>
                  <a:pt x="70" y="65"/>
                  <a:pt x="70" y="65"/>
                </a:cubicBezTo>
                <a:lnTo>
                  <a:pt x="70" y="62"/>
                </a:lnTo>
                <a:close/>
              </a:path>
            </a:pathLst>
          </a:custGeom>
          <a:solidFill>
            <a:schemeClr val="bg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ea"/>
              <a:sym typeface="+mn-lt"/>
            </a:endParaRPr>
          </a:p>
        </p:txBody>
      </p:sp>
      <p:sp>
        <p:nvSpPr>
          <p:cNvPr id="21" name="椭圆 20"/>
          <p:cNvSpPr/>
          <p:nvPr>
            <p:custDataLst>
              <p:tags r:id="rId32"/>
            </p:custDataLst>
          </p:nvPr>
        </p:nvSpPr>
        <p:spPr>
          <a:xfrm>
            <a:off x="2762337" y="4679387"/>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280"/>
          <p:cNvSpPr>
            <a:spLocks noEditPoints="1"/>
          </p:cNvSpPr>
          <p:nvPr>
            <p:custDataLst>
              <p:tags r:id="rId33"/>
            </p:custDataLst>
          </p:nvPr>
        </p:nvSpPr>
        <p:spPr bwMode="auto">
          <a:xfrm>
            <a:off x="2982657" y="4885097"/>
            <a:ext cx="325779" cy="354998"/>
          </a:xfrm>
          <a:custGeom>
            <a:avLst/>
            <a:gdLst>
              <a:gd name="T0" fmla="*/ 66227 w 64"/>
              <a:gd name="T1" fmla="*/ 259224 h 67"/>
              <a:gd name="T2" fmla="*/ 66227 w 64"/>
              <a:gd name="T3" fmla="*/ 362913 h 67"/>
              <a:gd name="T4" fmla="*/ 44151 w 64"/>
              <a:gd name="T5" fmla="*/ 385955 h 67"/>
              <a:gd name="T6" fmla="*/ 22076 w 64"/>
              <a:gd name="T7" fmla="*/ 385955 h 67"/>
              <a:gd name="T8" fmla="*/ 0 w 64"/>
              <a:gd name="T9" fmla="*/ 362913 h 67"/>
              <a:gd name="T10" fmla="*/ 0 w 64"/>
              <a:gd name="T11" fmla="*/ 259224 h 67"/>
              <a:gd name="T12" fmla="*/ 22076 w 64"/>
              <a:gd name="T13" fmla="*/ 236181 h 67"/>
              <a:gd name="T14" fmla="*/ 44151 w 64"/>
              <a:gd name="T15" fmla="*/ 236181 h 67"/>
              <a:gd name="T16" fmla="*/ 66227 w 64"/>
              <a:gd name="T17" fmla="*/ 259224 h 67"/>
              <a:gd name="T18" fmla="*/ 143491 w 64"/>
              <a:gd name="T19" fmla="*/ 149774 h 67"/>
              <a:gd name="T20" fmla="*/ 115896 w 64"/>
              <a:gd name="T21" fmla="*/ 149774 h 67"/>
              <a:gd name="T22" fmla="*/ 93821 w 64"/>
              <a:gd name="T23" fmla="*/ 172816 h 67"/>
              <a:gd name="T24" fmla="*/ 93821 w 64"/>
              <a:gd name="T25" fmla="*/ 362913 h 67"/>
              <a:gd name="T26" fmla="*/ 115896 w 64"/>
              <a:gd name="T27" fmla="*/ 385955 h 67"/>
              <a:gd name="T28" fmla="*/ 143491 w 64"/>
              <a:gd name="T29" fmla="*/ 385955 h 67"/>
              <a:gd name="T30" fmla="*/ 165566 w 64"/>
              <a:gd name="T31" fmla="*/ 362913 h 67"/>
              <a:gd name="T32" fmla="*/ 165566 w 64"/>
              <a:gd name="T33" fmla="*/ 172816 h 67"/>
              <a:gd name="T34" fmla="*/ 143491 w 64"/>
              <a:gd name="T35" fmla="*/ 149774 h 67"/>
              <a:gd name="T36" fmla="*/ 237312 w 64"/>
              <a:gd name="T37" fmla="*/ 184337 h 67"/>
              <a:gd name="T38" fmla="*/ 215236 w 64"/>
              <a:gd name="T39" fmla="*/ 184337 h 67"/>
              <a:gd name="T40" fmla="*/ 193161 w 64"/>
              <a:gd name="T41" fmla="*/ 207379 h 67"/>
              <a:gd name="T42" fmla="*/ 193161 w 64"/>
              <a:gd name="T43" fmla="*/ 362913 h 67"/>
              <a:gd name="T44" fmla="*/ 215236 w 64"/>
              <a:gd name="T45" fmla="*/ 385955 h 67"/>
              <a:gd name="T46" fmla="*/ 237312 w 64"/>
              <a:gd name="T47" fmla="*/ 385955 h 67"/>
              <a:gd name="T48" fmla="*/ 259387 w 64"/>
              <a:gd name="T49" fmla="*/ 362913 h 67"/>
              <a:gd name="T50" fmla="*/ 259387 w 64"/>
              <a:gd name="T51" fmla="*/ 207379 h 67"/>
              <a:gd name="T52" fmla="*/ 237312 w 64"/>
              <a:gd name="T53" fmla="*/ 184337 h 67"/>
              <a:gd name="T54" fmla="*/ 331133 w 64"/>
              <a:gd name="T55" fmla="*/ 103689 h 67"/>
              <a:gd name="T56" fmla="*/ 309057 w 64"/>
              <a:gd name="T57" fmla="*/ 103689 h 67"/>
              <a:gd name="T58" fmla="*/ 286982 w 64"/>
              <a:gd name="T59" fmla="*/ 126731 h 67"/>
              <a:gd name="T60" fmla="*/ 286982 w 64"/>
              <a:gd name="T61" fmla="*/ 362913 h 67"/>
              <a:gd name="T62" fmla="*/ 309057 w 64"/>
              <a:gd name="T63" fmla="*/ 385955 h 67"/>
              <a:gd name="T64" fmla="*/ 331133 w 64"/>
              <a:gd name="T65" fmla="*/ 385955 h 67"/>
              <a:gd name="T66" fmla="*/ 353208 w 64"/>
              <a:gd name="T67" fmla="*/ 362913 h 67"/>
              <a:gd name="T68" fmla="*/ 353208 w 64"/>
              <a:gd name="T69" fmla="*/ 126731 h 67"/>
              <a:gd name="T70" fmla="*/ 331133 w 64"/>
              <a:gd name="T71" fmla="*/ 103689 h 67"/>
              <a:gd name="T72" fmla="*/ 115896 w 64"/>
              <a:gd name="T73" fmla="*/ 74887 h 67"/>
              <a:gd name="T74" fmla="*/ 226274 w 64"/>
              <a:gd name="T75" fmla="*/ 155534 h 67"/>
              <a:gd name="T76" fmla="*/ 320095 w 64"/>
              <a:gd name="T77" fmla="*/ 28803 h 67"/>
              <a:gd name="T78" fmla="*/ 325614 w 64"/>
              <a:gd name="T79" fmla="*/ 34563 h 67"/>
              <a:gd name="T80" fmla="*/ 331133 w 64"/>
              <a:gd name="T81" fmla="*/ 0 h 67"/>
              <a:gd name="T82" fmla="*/ 298019 w 64"/>
              <a:gd name="T83" fmla="*/ 17282 h 67"/>
              <a:gd name="T84" fmla="*/ 309057 w 64"/>
              <a:gd name="T85" fmla="*/ 23042 h 67"/>
              <a:gd name="T86" fmla="*/ 220755 w 64"/>
              <a:gd name="T87" fmla="*/ 132492 h 67"/>
              <a:gd name="T88" fmla="*/ 110378 w 64"/>
              <a:gd name="T89" fmla="*/ 51845 h 67"/>
              <a:gd name="T90" fmla="*/ 0 w 64"/>
              <a:gd name="T91" fmla="*/ 167055 h 67"/>
              <a:gd name="T92" fmla="*/ 11038 w 64"/>
              <a:gd name="T93" fmla="*/ 178576 h 67"/>
              <a:gd name="T94" fmla="*/ 115896 w 64"/>
              <a:gd name="T95" fmla="*/ 74887 h 6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4" h="67">
                <a:moveTo>
                  <a:pt x="12" y="45"/>
                </a:moveTo>
                <a:cubicBezTo>
                  <a:pt x="12" y="63"/>
                  <a:pt x="12" y="63"/>
                  <a:pt x="12" y="63"/>
                </a:cubicBezTo>
                <a:cubicBezTo>
                  <a:pt x="12" y="65"/>
                  <a:pt x="11" y="67"/>
                  <a:pt x="8" y="67"/>
                </a:cubicBezTo>
                <a:cubicBezTo>
                  <a:pt x="4" y="67"/>
                  <a:pt x="4" y="67"/>
                  <a:pt x="4" y="67"/>
                </a:cubicBezTo>
                <a:cubicBezTo>
                  <a:pt x="2" y="67"/>
                  <a:pt x="0" y="65"/>
                  <a:pt x="0" y="63"/>
                </a:cubicBezTo>
                <a:cubicBezTo>
                  <a:pt x="0" y="45"/>
                  <a:pt x="0" y="45"/>
                  <a:pt x="0" y="45"/>
                </a:cubicBezTo>
                <a:cubicBezTo>
                  <a:pt x="0" y="43"/>
                  <a:pt x="2" y="41"/>
                  <a:pt x="4" y="41"/>
                </a:cubicBezTo>
                <a:cubicBezTo>
                  <a:pt x="8" y="41"/>
                  <a:pt x="8" y="41"/>
                  <a:pt x="8" y="41"/>
                </a:cubicBezTo>
                <a:cubicBezTo>
                  <a:pt x="11" y="41"/>
                  <a:pt x="12" y="43"/>
                  <a:pt x="12" y="45"/>
                </a:cubicBezTo>
                <a:close/>
                <a:moveTo>
                  <a:pt x="26" y="26"/>
                </a:moveTo>
                <a:cubicBezTo>
                  <a:pt x="21" y="26"/>
                  <a:pt x="21" y="26"/>
                  <a:pt x="21" y="26"/>
                </a:cubicBezTo>
                <a:cubicBezTo>
                  <a:pt x="19" y="26"/>
                  <a:pt x="17" y="28"/>
                  <a:pt x="17" y="30"/>
                </a:cubicBezTo>
                <a:cubicBezTo>
                  <a:pt x="17" y="63"/>
                  <a:pt x="17" y="63"/>
                  <a:pt x="17" y="63"/>
                </a:cubicBezTo>
                <a:cubicBezTo>
                  <a:pt x="17" y="65"/>
                  <a:pt x="19" y="67"/>
                  <a:pt x="21" y="67"/>
                </a:cubicBezTo>
                <a:cubicBezTo>
                  <a:pt x="26" y="67"/>
                  <a:pt x="26" y="67"/>
                  <a:pt x="26" y="67"/>
                </a:cubicBezTo>
                <a:cubicBezTo>
                  <a:pt x="28" y="67"/>
                  <a:pt x="30" y="65"/>
                  <a:pt x="30" y="63"/>
                </a:cubicBezTo>
                <a:cubicBezTo>
                  <a:pt x="30" y="30"/>
                  <a:pt x="30" y="30"/>
                  <a:pt x="30" y="30"/>
                </a:cubicBezTo>
                <a:cubicBezTo>
                  <a:pt x="30" y="28"/>
                  <a:pt x="28" y="26"/>
                  <a:pt x="26" y="26"/>
                </a:cubicBezTo>
                <a:close/>
                <a:moveTo>
                  <a:pt x="43" y="32"/>
                </a:moveTo>
                <a:cubicBezTo>
                  <a:pt x="39" y="32"/>
                  <a:pt x="39" y="32"/>
                  <a:pt x="39" y="32"/>
                </a:cubicBezTo>
                <a:cubicBezTo>
                  <a:pt x="36" y="32"/>
                  <a:pt x="35" y="34"/>
                  <a:pt x="35" y="36"/>
                </a:cubicBezTo>
                <a:cubicBezTo>
                  <a:pt x="35" y="63"/>
                  <a:pt x="35" y="63"/>
                  <a:pt x="35" y="63"/>
                </a:cubicBezTo>
                <a:cubicBezTo>
                  <a:pt x="35" y="65"/>
                  <a:pt x="36" y="67"/>
                  <a:pt x="39" y="67"/>
                </a:cubicBezTo>
                <a:cubicBezTo>
                  <a:pt x="43" y="67"/>
                  <a:pt x="43" y="67"/>
                  <a:pt x="43" y="67"/>
                </a:cubicBezTo>
                <a:cubicBezTo>
                  <a:pt x="45" y="67"/>
                  <a:pt x="47" y="65"/>
                  <a:pt x="47" y="63"/>
                </a:cubicBezTo>
                <a:cubicBezTo>
                  <a:pt x="47" y="36"/>
                  <a:pt x="47" y="36"/>
                  <a:pt x="47" y="36"/>
                </a:cubicBezTo>
                <a:cubicBezTo>
                  <a:pt x="47" y="34"/>
                  <a:pt x="45" y="32"/>
                  <a:pt x="43" y="32"/>
                </a:cubicBezTo>
                <a:close/>
                <a:moveTo>
                  <a:pt x="60" y="18"/>
                </a:moveTo>
                <a:cubicBezTo>
                  <a:pt x="56" y="18"/>
                  <a:pt x="56" y="18"/>
                  <a:pt x="56" y="18"/>
                </a:cubicBezTo>
                <a:cubicBezTo>
                  <a:pt x="53" y="18"/>
                  <a:pt x="52" y="20"/>
                  <a:pt x="52" y="22"/>
                </a:cubicBezTo>
                <a:cubicBezTo>
                  <a:pt x="52" y="63"/>
                  <a:pt x="52" y="63"/>
                  <a:pt x="52" y="63"/>
                </a:cubicBezTo>
                <a:cubicBezTo>
                  <a:pt x="52" y="65"/>
                  <a:pt x="53" y="67"/>
                  <a:pt x="56" y="67"/>
                </a:cubicBezTo>
                <a:cubicBezTo>
                  <a:pt x="60" y="67"/>
                  <a:pt x="60" y="67"/>
                  <a:pt x="60" y="67"/>
                </a:cubicBezTo>
                <a:cubicBezTo>
                  <a:pt x="62" y="67"/>
                  <a:pt x="64" y="65"/>
                  <a:pt x="64" y="63"/>
                </a:cubicBezTo>
                <a:cubicBezTo>
                  <a:pt x="64" y="22"/>
                  <a:pt x="64" y="22"/>
                  <a:pt x="64" y="22"/>
                </a:cubicBezTo>
                <a:cubicBezTo>
                  <a:pt x="64" y="20"/>
                  <a:pt x="62" y="18"/>
                  <a:pt x="60" y="18"/>
                </a:cubicBezTo>
                <a:close/>
                <a:moveTo>
                  <a:pt x="21" y="13"/>
                </a:moveTo>
                <a:cubicBezTo>
                  <a:pt x="41" y="27"/>
                  <a:pt x="41" y="27"/>
                  <a:pt x="41" y="27"/>
                </a:cubicBezTo>
                <a:cubicBezTo>
                  <a:pt x="58" y="5"/>
                  <a:pt x="58" y="5"/>
                  <a:pt x="58" y="5"/>
                </a:cubicBezTo>
                <a:cubicBezTo>
                  <a:pt x="59" y="6"/>
                  <a:pt x="59" y="6"/>
                  <a:pt x="59" y="6"/>
                </a:cubicBezTo>
                <a:cubicBezTo>
                  <a:pt x="60" y="0"/>
                  <a:pt x="60" y="0"/>
                  <a:pt x="60" y="0"/>
                </a:cubicBezTo>
                <a:cubicBezTo>
                  <a:pt x="54" y="3"/>
                  <a:pt x="54" y="3"/>
                  <a:pt x="54" y="3"/>
                </a:cubicBezTo>
                <a:cubicBezTo>
                  <a:pt x="56" y="4"/>
                  <a:pt x="56" y="4"/>
                  <a:pt x="56" y="4"/>
                </a:cubicBezTo>
                <a:cubicBezTo>
                  <a:pt x="40" y="23"/>
                  <a:pt x="40" y="23"/>
                  <a:pt x="40" y="23"/>
                </a:cubicBezTo>
                <a:cubicBezTo>
                  <a:pt x="20" y="9"/>
                  <a:pt x="20" y="9"/>
                  <a:pt x="20" y="9"/>
                </a:cubicBezTo>
                <a:cubicBezTo>
                  <a:pt x="0" y="29"/>
                  <a:pt x="0" y="29"/>
                  <a:pt x="0" y="29"/>
                </a:cubicBezTo>
                <a:cubicBezTo>
                  <a:pt x="2" y="31"/>
                  <a:pt x="2" y="31"/>
                  <a:pt x="2" y="31"/>
                </a:cubicBezTo>
                <a:lnTo>
                  <a:pt x="21" y="13"/>
                </a:lnTo>
                <a:close/>
              </a:path>
            </a:pathLst>
          </a:custGeom>
          <a:solidFill>
            <a:schemeClr val="bg1"/>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rgbClr val="445469"/>
              </a:solidFill>
              <a:effectLst/>
              <a:uLnTx/>
              <a:uFillTx/>
              <a:latin typeface="Arial" panose="020B0604020202020204"/>
              <a:ea typeface="微软雅黑" panose="020B0503020204020204" charset="-122"/>
              <a:cs typeface="+mn-ea"/>
              <a:sym typeface="+mn-lt"/>
            </a:endParaRPr>
          </a:p>
        </p:txBody>
      </p:sp>
      <p:sp>
        <p:nvSpPr>
          <p:cNvPr id="22" name="椭圆 21"/>
          <p:cNvSpPr/>
          <p:nvPr>
            <p:custDataLst>
              <p:tags r:id="rId34"/>
            </p:custDataLst>
          </p:nvPr>
        </p:nvSpPr>
        <p:spPr>
          <a:xfrm>
            <a:off x="4180562" y="3441968"/>
            <a:ext cx="766418" cy="76641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215"/>
          <p:cNvSpPr>
            <a:spLocks noEditPoints="1"/>
          </p:cNvSpPr>
          <p:nvPr>
            <p:custDataLst>
              <p:tags r:id="rId35"/>
            </p:custDataLst>
          </p:nvPr>
        </p:nvSpPr>
        <p:spPr bwMode="auto">
          <a:xfrm>
            <a:off x="4371517" y="3633113"/>
            <a:ext cx="384508" cy="384129"/>
          </a:xfrm>
          <a:custGeom>
            <a:avLst/>
            <a:gdLst>
              <a:gd name="T0" fmla="*/ 349 w 425"/>
              <a:gd name="T1" fmla="*/ 205 h 425"/>
              <a:gd name="T2" fmla="*/ 242 w 425"/>
              <a:gd name="T3" fmla="*/ 206 h 425"/>
              <a:gd name="T4" fmla="*/ 242 w 425"/>
              <a:gd name="T5" fmla="*/ 129 h 425"/>
              <a:gd name="T6" fmla="*/ 167 w 425"/>
              <a:gd name="T7" fmla="*/ 22 h 425"/>
              <a:gd name="T8" fmla="*/ 60 w 425"/>
              <a:gd name="T9" fmla="*/ 22 h 425"/>
              <a:gd name="T10" fmla="*/ 0 w 425"/>
              <a:gd name="T11" fmla="*/ 113 h 425"/>
              <a:gd name="T12" fmla="*/ 76 w 425"/>
              <a:gd name="T13" fmla="*/ 220 h 425"/>
              <a:gd name="T14" fmla="*/ 184 w 425"/>
              <a:gd name="T15" fmla="*/ 219 h 425"/>
              <a:gd name="T16" fmla="*/ 184 w 425"/>
              <a:gd name="T17" fmla="*/ 296 h 425"/>
              <a:gd name="T18" fmla="*/ 259 w 425"/>
              <a:gd name="T19" fmla="*/ 403 h 425"/>
              <a:gd name="T20" fmla="*/ 365 w 425"/>
              <a:gd name="T21" fmla="*/ 404 h 425"/>
              <a:gd name="T22" fmla="*/ 425 w 425"/>
              <a:gd name="T23" fmla="*/ 313 h 425"/>
              <a:gd name="T24" fmla="*/ 184 w 425"/>
              <a:gd name="T25" fmla="*/ 148 h 425"/>
              <a:gd name="T26" fmla="*/ 173 w 425"/>
              <a:gd name="T27" fmla="*/ 138 h 425"/>
              <a:gd name="T28" fmla="*/ 162 w 425"/>
              <a:gd name="T29" fmla="*/ 130 h 425"/>
              <a:gd name="T30" fmla="*/ 137 w 425"/>
              <a:gd name="T31" fmla="*/ 137 h 425"/>
              <a:gd name="T32" fmla="*/ 130 w 425"/>
              <a:gd name="T33" fmla="*/ 162 h 425"/>
              <a:gd name="T34" fmla="*/ 138 w 425"/>
              <a:gd name="T35" fmla="*/ 173 h 425"/>
              <a:gd name="T36" fmla="*/ 148 w 425"/>
              <a:gd name="T37" fmla="*/ 184 h 425"/>
              <a:gd name="T38" fmla="*/ 112 w 425"/>
              <a:gd name="T39" fmla="*/ 185 h 425"/>
              <a:gd name="T40" fmla="*/ 50 w 425"/>
              <a:gd name="T41" fmla="*/ 113 h 425"/>
              <a:gd name="T42" fmla="*/ 96 w 425"/>
              <a:gd name="T43" fmla="*/ 57 h 425"/>
              <a:gd name="T44" fmla="*/ 131 w 425"/>
              <a:gd name="T45" fmla="*/ 57 h 425"/>
              <a:gd name="T46" fmla="*/ 192 w 425"/>
              <a:gd name="T47" fmla="*/ 129 h 425"/>
              <a:gd name="T48" fmla="*/ 368 w 425"/>
              <a:gd name="T49" fmla="*/ 330 h 425"/>
              <a:gd name="T50" fmla="*/ 312 w 425"/>
              <a:gd name="T51" fmla="*/ 375 h 425"/>
              <a:gd name="T52" fmla="*/ 241 w 425"/>
              <a:gd name="T53" fmla="*/ 314 h 425"/>
              <a:gd name="T54" fmla="*/ 242 w 425"/>
              <a:gd name="T55" fmla="*/ 277 h 425"/>
              <a:gd name="T56" fmla="*/ 252 w 425"/>
              <a:gd name="T57" fmla="*/ 288 h 425"/>
              <a:gd name="T58" fmla="*/ 264 w 425"/>
              <a:gd name="T59" fmla="*/ 295 h 425"/>
              <a:gd name="T60" fmla="*/ 289 w 425"/>
              <a:gd name="T61" fmla="*/ 289 h 425"/>
              <a:gd name="T62" fmla="*/ 295 w 425"/>
              <a:gd name="T63" fmla="*/ 264 h 425"/>
              <a:gd name="T64" fmla="*/ 288 w 425"/>
              <a:gd name="T65" fmla="*/ 252 h 425"/>
              <a:gd name="T66" fmla="*/ 277 w 425"/>
              <a:gd name="T67" fmla="*/ 242 h 425"/>
              <a:gd name="T68" fmla="*/ 314 w 425"/>
              <a:gd name="T69" fmla="*/ 241 h 425"/>
              <a:gd name="T70" fmla="*/ 375 w 425"/>
              <a:gd name="T71" fmla="*/ 313 h 425"/>
              <a:gd name="T72" fmla="*/ 368 w 425"/>
              <a:gd name="T73" fmla="*/ 33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5" h="425">
                <a:moveTo>
                  <a:pt x="404" y="260"/>
                </a:moveTo>
                <a:cubicBezTo>
                  <a:pt x="349" y="205"/>
                  <a:pt x="349" y="205"/>
                  <a:pt x="349" y="205"/>
                </a:cubicBezTo>
                <a:cubicBezTo>
                  <a:pt x="335" y="191"/>
                  <a:pt x="317" y="184"/>
                  <a:pt x="296" y="184"/>
                </a:cubicBezTo>
                <a:cubicBezTo>
                  <a:pt x="275" y="184"/>
                  <a:pt x="257" y="191"/>
                  <a:pt x="242" y="206"/>
                </a:cubicBezTo>
                <a:cubicBezTo>
                  <a:pt x="219" y="184"/>
                  <a:pt x="219" y="184"/>
                  <a:pt x="219" y="184"/>
                </a:cubicBezTo>
                <a:cubicBezTo>
                  <a:pt x="234" y="169"/>
                  <a:pt x="242" y="150"/>
                  <a:pt x="242" y="129"/>
                </a:cubicBezTo>
                <a:cubicBezTo>
                  <a:pt x="242" y="108"/>
                  <a:pt x="235" y="91"/>
                  <a:pt x="220" y="76"/>
                </a:cubicBezTo>
                <a:cubicBezTo>
                  <a:pt x="167" y="22"/>
                  <a:pt x="167" y="22"/>
                  <a:pt x="167" y="22"/>
                </a:cubicBezTo>
                <a:cubicBezTo>
                  <a:pt x="152" y="7"/>
                  <a:pt x="134" y="0"/>
                  <a:pt x="113" y="0"/>
                </a:cubicBezTo>
                <a:cubicBezTo>
                  <a:pt x="93" y="0"/>
                  <a:pt x="75" y="7"/>
                  <a:pt x="60" y="22"/>
                </a:cubicBezTo>
                <a:cubicBezTo>
                  <a:pt x="22" y="60"/>
                  <a:pt x="22" y="60"/>
                  <a:pt x="22" y="60"/>
                </a:cubicBezTo>
                <a:cubicBezTo>
                  <a:pt x="7" y="74"/>
                  <a:pt x="0" y="92"/>
                  <a:pt x="0" y="113"/>
                </a:cubicBezTo>
                <a:cubicBezTo>
                  <a:pt x="0" y="133"/>
                  <a:pt x="7" y="151"/>
                  <a:pt x="22" y="166"/>
                </a:cubicBezTo>
                <a:cubicBezTo>
                  <a:pt x="76" y="220"/>
                  <a:pt x="76" y="220"/>
                  <a:pt x="76" y="220"/>
                </a:cubicBezTo>
                <a:cubicBezTo>
                  <a:pt x="91" y="235"/>
                  <a:pt x="108" y="242"/>
                  <a:pt x="129" y="242"/>
                </a:cubicBezTo>
                <a:cubicBezTo>
                  <a:pt x="151" y="242"/>
                  <a:pt x="169" y="234"/>
                  <a:pt x="184" y="219"/>
                </a:cubicBezTo>
                <a:cubicBezTo>
                  <a:pt x="206" y="242"/>
                  <a:pt x="206" y="242"/>
                  <a:pt x="206" y="242"/>
                </a:cubicBezTo>
                <a:cubicBezTo>
                  <a:pt x="191" y="257"/>
                  <a:pt x="184" y="275"/>
                  <a:pt x="184" y="296"/>
                </a:cubicBezTo>
                <a:cubicBezTo>
                  <a:pt x="184" y="317"/>
                  <a:pt x="191" y="335"/>
                  <a:pt x="205" y="349"/>
                </a:cubicBezTo>
                <a:cubicBezTo>
                  <a:pt x="259" y="403"/>
                  <a:pt x="259" y="403"/>
                  <a:pt x="259" y="403"/>
                </a:cubicBezTo>
                <a:cubicBezTo>
                  <a:pt x="273" y="418"/>
                  <a:pt x="291" y="425"/>
                  <a:pt x="312" y="425"/>
                </a:cubicBezTo>
                <a:cubicBezTo>
                  <a:pt x="333" y="425"/>
                  <a:pt x="351" y="418"/>
                  <a:pt x="365" y="404"/>
                </a:cubicBezTo>
                <a:cubicBezTo>
                  <a:pt x="403" y="366"/>
                  <a:pt x="403" y="366"/>
                  <a:pt x="403" y="366"/>
                </a:cubicBezTo>
                <a:cubicBezTo>
                  <a:pt x="418" y="351"/>
                  <a:pt x="425" y="334"/>
                  <a:pt x="425" y="313"/>
                </a:cubicBezTo>
                <a:cubicBezTo>
                  <a:pt x="425" y="292"/>
                  <a:pt x="418" y="274"/>
                  <a:pt x="404" y="260"/>
                </a:cubicBezTo>
                <a:close/>
                <a:moveTo>
                  <a:pt x="184" y="148"/>
                </a:moveTo>
                <a:cubicBezTo>
                  <a:pt x="183" y="148"/>
                  <a:pt x="181" y="146"/>
                  <a:pt x="179" y="143"/>
                </a:cubicBezTo>
                <a:cubicBezTo>
                  <a:pt x="176" y="140"/>
                  <a:pt x="174" y="138"/>
                  <a:pt x="173" y="138"/>
                </a:cubicBezTo>
                <a:cubicBezTo>
                  <a:pt x="172" y="137"/>
                  <a:pt x="170" y="135"/>
                  <a:pt x="168" y="134"/>
                </a:cubicBezTo>
                <a:cubicBezTo>
                  <a:pt x="166" y="132"/>
                  <a:pt x="164" y="131"/>
                  <a:pt x="162" y="130"/>
                </a:cubicBezTo>
                <a:cubicBezTo>
                  <a:pt x="159" y="130"/>
                  <a:pt x="157" y="129"/>
                  <a:pt x="154" y="129"/>
                </a:cubicBezTo>
                <a:cubicBezTo>
                  <a:pt x="147" y="129"/>
                  <a:pt x="141" y="132"/>
                  <a:pt x="137" y="137"/>
                </a:cubicBezTo>
                <a:cubicBezTo>
                  <a:pt x="132" y="141"/>
                  <a:pt x="129" y="147"/>
                  <a:pt x="129" y="154"/>
                </a:cubicBezTo>
                <a:cubicBezTo>
                  <a:pt x="129" y="157"/>
                  <a:pt x="130" y="159"/>
                  <a:pt x="130" y="162"/>
                </a:cubicBezTo>
                <a:cubicBezTo>
                  <a:pt x="131" y="164"/>
                  <a:pt x="132" y="166"/>
                  <a:pt x="134" y="168"/>
                </a:cubicBezTo>
                <a:cubicBezTo>
                  <a:pt x="135" y="170"/>
                  <a:pt x="137" y="172"/>
                  <a:pt x="138" y="173"/>
                </a:cubicBezTo>
                <a:cubicBezTo>
                  <a:pt x="138" y="174"/>
                  <a:pt x="140" y="176"/>
                  <a:pt x="143" y="179"/>
                </a:cubicBezTo>
                <a:cubicBezTo>
                  <a:pt x="146" y="181"/>
                  <a:pt x="148" y="183"/>
                  <a:pt x="148" y="184"/>
                </a:cubicBezTo>
                <a:cubicBezTo>
                  <a:pt x="143" y="189"/>
                  <a:pt x="137" y="192"/>
                  <a:pt x="129" y="192"/>
                </a:cubicBezTo>
                <a:cubicBezTo>
                  <a:pt x="122" y="192"/>
                  <a:pt x="116" y="189"/>
                  <a:pt x="112" y="185"/>
                </a:cubicBezTo>
                <a:cubicBezTo>
                  <a:pt x="57" y="130"/>
                  <a:pt x="57" y="130"/>
                  <a:pt x="57" y="130"/>
                </a:cubicBezTo>
                <a:cubicBezTo>
                  <a:pt x="53" y="125"/>
                  <a:pt x="50" y="120"/>
                  <a:pt x="50" y="113"/>
                </a:cubicBezTo>
                <a:cubicBezTo>
                  <a:pt x="50" y="106"/>
                  <a:pt x="52" y="100"/>
                  <a:pt x="57" y="95"/>
                </a:cubicBezTo>
                <a:cubicBezTo>
                  <a:pt x="96" y="57"/>
                  <a:pt x="96" y="57"/>
                  <a:pt x="96" y="57"/>
                </a:cubicBezTo>
                <a:cubicBezTo>
                  <a:pt x="101" y="52"/>
                  <a:pt x="107" y="50"/>
                  <a:pt x="113" y="50"/>
                </a:cubicBezTo>
                <a:cubicBezTo>
                  <a:pt x="120" y="50"/>
                  <a:pt x="126" y="52"/>
                  <a:pt x="131" y="57"/>
                </a:cubicBezTo>
                <a:cubicBezTo>
                  <a:pt x="185" y="111"/>
                  <a:pt x="185" y="111"/>
                  <a:pt x="185" y="111"/>
                </a:cubicBezTo>
                <a:cubicBezTo>
                  <a:pt x="190" y="116"/>
                  <a:pt x="192" y="122"/>
                  <a:pt x="192" y="129"/>
                </a:cubicBezTo>
                <a:cubicBezTo>
                  <a:pt x="192" y="136"/>
                  <a:pt x="189" y="143"/>
                  <a:pt x="184" y="148"/>
                </a:cubicBezTo>
                <a:close/>
                <a:moveTo>
                  <a:pt x="368" y="330"/>
                </a:moveTo>
                <a:cubicBezTo>
                  <a:pt x="330" y="368"/>
                  <a:pt x="330" y="368"/>
                  <a:pt x="330" y="368"/>
                </a:cubicBezTo>
                <a:cubicBezTo>
                  <a:pt x="325" y="373"/>
                  <a:pt x="319" y="375"/>
                  <a:pt x="312" y="375"/>
                </a:cubicBezTo>
                <a:cubicBezTo>
                  <a:pt x="305" y="375"/>
                  <a:pt x="299" y="373"/>
                  <a:pt x="294" y="368"/>
                </a:cubicBezTo>
                <a:cubicBezTo>
                  <a:pt x="241" y="314"/>
                  <a:pt x="241" y="314"/>
                  <a:pt x="241" y="314"/>
                </a:cubicBezTo>
                <a:cubicBezTo>
                  <a:pt x="236" y="309"/>
                  <a:pt x="233" y="303"/>
                  <a:pt x="233" y="296"/>
                </a:cubicBezTo>
                <a:cubicBezTo>
                  <a:pt x="233" y="289"/>
                  <a:pt x="236" y="283"/>
                  <a:pt x="242" y="277"/>
                </a:cubicBezTo>
                <a:cubicBezTo>
                  <a:pt x="242" y="278"/>
                  <a:pt x="244" y="280"/>
                  <a:pt x="247" y="282"/>
                </a:cubicBezTo>
                <a:cubicBezTo>
                  <a:pt x="249" y="285"/>
                  <a:pt x="251" y="287"/>
                  <a:pt x="252" y="288"/>
                </a:cubicBezTo>
                <a:cubicBezTo>
                  <a:pt x="253" y="289"/>
                  <a:pt x="255" y="290"/>
                  <a:pt x="257" y="292"/>
                </a:cubicBezTo>
                <a:cubicBezTo>
                  <a:pt x="260" y="294"/>
                  <a:pt x="262" y="295"/>
                  <a:pt x="264" y="295"/>
                </a:cubicBezTo>
                <a:cubicBezTo>
                  <a:pt x="266" y="296"/>
                  <a:pt x="269" y="296"/>
                  <a:pt x="271" y="296"/>
                </a:cubicBezTo>
                <a:cubicBezTo>
                  <a:pt x="278" y="296"/>
                  <a:pt x="284" y="294"/>
                  <a:pt x="289" y="289"/>
                </a:cubicBezTo>
                <a:cubicBezTo>
                  <a:pt x="294" y="284"/>
                  <a:pt x="296" y="278"/>
                  <a:pt x="296" y="271"/>
                </a:cubicBezTo>
                <a:cubicBezTo>
                  <a:pt x="296" y="269"/>
                  <a:pt x="296" y="266"/>
                  <a:pt x="295" y="264"/>
                </a:cubicBezTo>
                <a:cubicBezTo>
                  <a:pt x="295" y="262"/>
                  <a:pt x="294" y="260"/>
                  <a:pt x="292" y="257"/>
                </a:cubicBezTo>
                <a:cubicBezTo>
                  <a:pt x="290" y="255"/>
                  <a:pt x="289" y="253"/>
                  <a:pt x="288" y="252"/>
                </a:cubicBezTo>
                <a:cubicBezTo>
                  <a:pt x="287" y="251"/>
                  <a:pt x="285" y="249"/>
                  <a:pt x="282" y="247"/>
                </a:cubicBezTo>
                <a:cubicBezTo>
                  <a:pt x="280" y="244"/>
                  <a:pt x="278" y="242"/>
                  <a:pt x="277" y="242"/>
                </a:cubicBezTo>
                <a:cubicBezTo>
                  <a:pt x="283" y="236"/>
                  <a:pt x="289" y="234"/>
                  <a:pt x="296" y="234"/>
                </a:cubicBezTo>
                <a:cubicBezTo>
                  <a:pt x="303" y="234"/>
                  <a:pt x="309" y="236"/>
                  <a:pt x="314" y="241"/>
                </a:cubicBezTo>
                <a:cubicBezTo>
                  <a:pt x="368" y="295"/>
                  <a:pt x="368" y="295"/>
                  <a:pt x="368" y="295"/>
                </a:cubicBezTo>
                <a:cubicBezTo>
                  <a:pt x="373" y="300"/>
                  <a:pt x="375" y="306"/>
                  <a:pt x="375" y="313"/>
                </a:cubicBezTo>
                <a:cubicBezTo>
                  <a:pt x="375" y="320"/>
                  <a:pt x="373" y="325"/>
                  <a:pt x="368" y="330"/>
                </a:cubicBezTo>
                <a:close/>
                <a:moveTo>
                  <a:pt x="368" y="330"/>
                </a:moveTo>
                <a:cubicBezTo>
                  <a:pt x="368" y="330"/>
                  <a:pt x="368" y="330"/>
                  <a:pt x="368" y="330"/>
                </a:cubicBezTo>
              </a:path>
            </a:pathLst>
          </a:custGeom>
          <a:solidFill>
            <a:schemeClr val="bg1"/>
          </a:solidFill>
          <a:ln>
            <a:noFill/>
          </a:ln>
        </p:spPr>
        <p:txBody>
          <a:bodyPr vert="horz" wrap="square" lIns="60960" tIns="30480" rIns="60960" bIns="30480" numCol="1" anchor="t" anchorCtr="0" compatLnSpc="1"/>
          <a:lstStyle/>
          <a:p>
            <a:endParaRPr lang="en-US" sz="1200"/>
          </a:p>
        </p:txBody>
      </p:sp>
      <p:sp>
        <p:nvSpPr>
          <p:cNvPr id="47" name="Rectangle 29"/>
          <p:cNvSpPr/>
          <p:nvPr>
            <p:custDataLst>
              <p:tags r:id="rId36"/>
            </p:custDataLst>
          </p:nvPr>
        </p:nvSpPr>
        <p:spPr>
          <a:xfrm>
            <a:off x="6034034" y="3010572"/>
            <a:ext cx="4996890" cy="476371"/>
          </a:xfrm>
          <a:prstGeom prst="rect">
            <a:avLst/>
          </a:prstGeom>
        </p:spPr>
        <p:txBody>
          <a:bodyPr wrap="square" anchor="ctr">
            <a:normAutofit lnSpcReduction="10000"/>
          </a:bodyPr>
          <a:lstStyle/>
          <a:p>
            <a:pPr>
              <a:lnSpc>
                <a:spcPct val="130000"/>
              </a:lnSpc>
              <a:spcBef>
                <a:spcPts val="0"/>
              </a:spcBef>
              <a:spcAft>
                <a:spcPts val="0"/>
              </a:spcAft>
            </a:pPr>
            <a:r>
              <a:rPr lang="zh-CN" altLang="en-US" sz="1600" b="1" spc="300" dirty="0">
                <a:solidFill>
                  <a:schemeClr val="tx1">
                    <a:lumMod val="75000"/>
                    <a:lumOff val="25000"/>
                  </a:schemeClr>
                </a:solidFill>
                <a:uFillTx/>
                <a:latin typeface="Arial" panose="020B0604020202020204" pitchFamily="34" charset="0"/>
                <a:ea typeface="微软雅黑" panose="020B0503020204020204" charset="-122"/>
              </a:rPr>
              <a:t>地形地貌</a:t>
            </a:r>
            <a:endParaRPr lang="zh-CN" altLang="en-US" sz="1600" b="1" spc="300" dirty="0">
              <a:solidFill>
                <a:schemeClr val="tx1">
                  <a:lumMod val="75000"/>
                  <a:lumOff val="25000"/>
                </a:schemeClr>
              </a:solidFill>
              <a:uFillTx/>
              <a:latin typeface="Arial" panose="020B0604020202020204" pitchFamily="34" charset="0"/>
              <a:ea typeface="微软雅黑" panose="020B0503020204020204" charset="-122"/>
            </a:endParaRPr>
          </a:p>
        </p:txBody>
      </p:sp>
      <p:sp>
        <p:nvSpPr>
          <p:cNvPr id="48" name="Rectangle 29"/>
          <p:cNvSpPr/>
          <p:nvPr>
            <p:custDataLst>
              <p:tags r:id="rId37"/>
            </p:custDataLst>
          </p:nvPr>
        </p:nvSpPr>
        <p:spPr>
          <a:xfrm>
            <a:off x="6035253" y="1838523"/>
            <a:ext cx="4996890" cy="476371"/>
          </a:xfrm>
          <a:prstGeom prst="rect">
            <a:avLst/>
          </a:prstGeom>
        </p:spPr>
        <p:txBody>
          <a:bodyPr wrap="square" anchor="ctr">
            <a:normAutofit lnSpcReduction="10000"/>
          </a:bodyPr>
          <a:lstStyle/>
          <a:p>
            <a:pPr>
              <a:lnSpc>
                <a:spcPct val="130000"/>
              </a:lnSpc>
              <a:spcBef>
                <a:spcPts val="0"/>
              </a:spcBef>
              <a:spcAft>
                <a:spcPts val="0"/>
              </a:spcAft>
            </a:pPr>
            <a:r>
              <a:rPr lang="zh-CN" altLang="en-US" sz="1600" b="1" spc="300" dirty="0">
                <a:solidFill>
                  <a:schemeClr val="tx1">
                    <a:lumMod val="75000"/>
                    <a:lumOff val="25000"/>
                  </a:schemeClr>
                </a:solidFill>
                <a:uFillTx/>
                <a:latin typeface="Arial" panose="020B0604020202020204" pitchFamily="34" charset="0"/>
                <a:ea typeface="微软雅黑" panose="020B0503020204020204" charset="-122"/>
              </a:rPr>
              <a:t>坐标</a:t>
            </a:r>
            <a:endParaRPr lang="zh-CN" altLang="en-US" sz="1600" b="1" spc="300" dirty="0">
              <a:solidFill>
                <a:schemeClr val="tx1">
                  <a:lumMod val="75000"/>
                  <a:lumOff val="25000"/>
                </a:schemeClr>
              </a:solidFill>
              <a:uFillTx/>
              <a:latin typeface="Arial" panose="020B0604020202020204" pitchFamily="34" charset="0"/>
              <a:ea typeface="微软雅黑" panose="020B0503020204020204" charset="-122"/>
            </a:endParaRPr>
          </a:p>
        </p:txBody>
      </p:sp>
    </p:spTree>
    <p:custDataLst>
      <p:tags r:id="rId38"/>
    </p:custDataLst>
  </p:cSld>
  <p:clrMapOvr>
    <a:masterClrMapping/>
  </p:clrMapOvr>
  <mc:AlternateContent xmlns:mc="http://schemas.openxmlformats.org/markup-compatibility/2006">
    <mc:Choice xmlns:p14="http://schemas.microsoft.com/office/powerpoint/2010/main" Requires="p14">
      <p:transition spd="slow" p14:dur="1000" advTm="24021">
        <p:wheel spokes="8"/>
      </p:transition>
    </mc:Choice>
    <mc:Fallback>
      <p:transition spd="slow" advTm="24021">
        <p:wheel spokes="8"/>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34"/>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34"/>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18634"/>
  <p:tag name="KSO_WM_TEMPLATE_THUMBS_INDEX" val="1、6、7、8、12、14、16、17、18、19、20、22"/>
</p:tagLst>
</file>

<file path=ppt/tags/tag111.xml><?xml version="1.0" encoding="utf-8"?>
<p:tagLst xmlns:p="http://schemas.openxmlformats.org/presentationml/2006/main">
  <p:tag name="KSO_WM_UNIT_ISCONTENTSTITLE" val="0"/>
  <p:tag name="KSO_WM_UNIT_ISNUMDGMTITLE" val="0"/>
  <p:tag name="KSO_WM_UNIT_PRESET_TEXT" val="设计组工作汇报"/>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18634_1*a*1"/>
  <p:tag name="KSO_WM_TEMPLATE_CATEGORY" val="custom"/>
  <p:tag name="KSO_WM_TEMPLATE_INDEX" val="20218634"/>
  <p:tag name="KSO_WM_UNIT_LAYERLEVEL" val="1"/>
  <p:tag name="KSO_WM_TAG_VERSION" val="1.0"/>
  <p:tag name="KSO_WM_BEAUTIFY_FLAG" val="#wm#"/>
</p:tagLst>
</file>

<file path=ppt/tags/tag112.xml><?xml version="1.0" encoding="utf-8"?>
<p:tagLst xmlns:p="http://schemas.openxmlformats.org/presentationml/2006/main">
  <p:tag name="KSO_WM_UNIT_SUBTYPE" val="a"/>
  <p:tag name="KSO_WM_UNIT_PRESET_TEXT" val="汇报人姓名"/>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1"/>
  <p:tag name="KSO_WM_UNIT_ID" val="custom20218634_1*f*1"/>
  <p:tag name="KSO_WM_TEMPLATE_CATEGORY" val="custom"/>
  <p:tag name="KSO_WM_TEMPLATE_INDEX" val="20218634"/>
  <p:tag name="KSO_WM_UNIT_LAYERLEVEL" val="1"/>
  <p:tag name="KSO_WM_TAG_VERSION" val="1.0"/>
  <p:tag name="KSO_WM_BEAUTIFY_FLAG" val="#wm#"/>
</p:tagLst>
</file>

<file path=ppt/tags/tag113.xml><?xml version="1.0" encoding="utf-8"?>
<p:tagLst xmlns:p="http://schemas.openxmlformats.org/presentationml/2006/main">
  <p:tag name="KSO_WM_SLIDE_ID" val="custom20218634_1"/>
  <p:tag name="KSO_WM_TEMPLATE_SUBCATEGORY" val="0"/>
  <p:tag name="KSO_WM_TEMPLATE_MASTER_TYPE" val="1"/>
  <p:tag name="KSO_WM_TEMPLATE_COLOR_TYPE" val="0"/>
  <p:tag name="KSO_WM_SLIDE_TYPE" val="title"/>
  <p:tag name="KSO_WM_SLIDE_SUBTYPE" val="diag"/>
  <p:tag name="KSO_WM_SLIDE_ITEM_CNT" val="0"/>
  <p:tag name="KSO_WM_SLIDE_INDEX" val="1"/>
  <p:tag name="KSO_WM_TAG_VERSION" val="1.0"/>
  <p:tag name="KSO_WM_BEAUTIFY_FLAG" val="#wm#"/>
  <p:tag name="KSO_WM_TEMPLATE_CATEGORY" val="custom"/>
  <p:tag name="KSO_WM_TEMPLATE_INDEX" val="20218634"/>
  <p:tag name="KSO_WM_SLIDE_LAYOUT" val="a_b_f"/>
  <p:tag name="KSO_WM_SLIDE_LAYOUT_CNT" val="1_1_1"/>
  <p:tag name="KSO_WM_TEMPLATE_THUMBS_INDEX" val="1、6、7、8、12、14、16、17、18、19、20、2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a*1"/>
  <p:tag name="KSO_WM_TEMPLATE_CATEGORY" val="custom"/>
  <p:tag name="KSO_WM_TEMPLATE_INDEX" val="20218634"/>
  <p:tag name="KSO_WM_UNIT_LAYERLEVEL" val="1"/>
  <p:tag name="KSO_WM_TAG_VERSION" val="1.0"/>
  <p:tag name="KSO_WM_BEAUTIFY_FLAG" val="#wm#"/>
  <p:tag name="KSO_WM_UNIT_ISCONTENTSTITLE" val="1"/>
  <p:tag name="KSO_WM_UNIT_ISNUMDGMTITLE" val="0"/>
  <p:tag name="KSO_WM_UNIT_PRESET_TEXT" val="CONTENTS"/>
  <p:tag name="KSO_WM_UNIT_NOCLEAR" val="0"/>
  <p:tag name="KSO_WM_UNIT_VALUE" val="7"/>
  <p:tag name="KSO_WM_UNIT_TYPE" val="a"/>
  <p:tag name="KSO_WM_UNIT_INDEX" val="1"/>
  <p:tag name="KSO_WM_DIAGRAM_GROUP_CODE" val="l1-1"/>
  <p:tag name="KSO_WM_UNIT_TEXT_FILL_FORE_SCHEMECOLOR_INDEX" val="5"/>
  <p:tag name="KSO_WM_UNIT_TEXT_FILL_TYPE" val="1"/>
  <p:tag name="KSO_WM_UNIT_USESOURCEFORMAT_APPLY"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b*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目录"/>
  <p:tag name="KSO_WM_UNIT_NOCLEAR" val="0"/>
  <p:tag name="KSO_WM_UNIT_VALUE" val="4"/>
  <p:tag name="KSO_WM_UNIT_TYPE" val="b"/>
  <p:tag name="KSO_WM_UNIT_INDEX" val="1"/>
  <p:tag name="KSO_WM_DIAGRAM_GROUP_CODE" val="l1-1"/>
  <p:tag name="KSO_WM_UNIT_TEXT_FILL_FORE_SCHEMECOLOR_INDEX" val="5"/>
  <p:tag name="KSO_WM_UNIT_TEXT_FILL_TYPE" val="1"/>
  <p:tag name="KSO_WM_UNIT_USESOURCEFORMAT_APPLY" val="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f*1_2_1"/>
  <p:tag name="KSO_WM_TEMPLATE_CATEGORY" val="custom"/>
  <p:tag name="KSO_WM_TEMPLATE_INDEX" val="20218634"/>
  <p:tag name="KSO_WM_UNIT_LAYERLEVEL" val="1_1_1"/>
  <p:tag name="KSO_WM_TAG_VERSION" val="1.0"/>
  <p:tag name="KSO_WM_BEAUTIFY_FLAG" val="#wm#"/>
  <p:tag name="KSO_WM_UNIT_SUBTYPE" val="a"/>
  <p:tag name="KSO_WM_UNIT_PRESET_TEXT" val="数据反馈"/>
  <p:tag name="KSO_WM_UNIT_NOCLEAR" val="0"/>
  <p:tag name="KSO_WM_UNIT_TYPE" val="l_h_f"/>
  <p:tag name="KSO_WM_UNIT_INDEX" val="1_2_1"/>
  <p:tag name="KSO_WM_DIAGRAM_GROUP_CODE" val="l1-1"/>
  <p:tag name="KSO_WM_UNIT_TEXT_FILL_FORE_SCHEMECOLOR_INDEX" val="13"/>
  <p:tag name="KSO_WM_UNIT_TEXT_FILL_TYPE" val="1"/>
  <p:tag name="KSO_WM_UNIT_USESOURCEFORMAT_APPLY"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i*1_2_1"/>
  <p:tag name="KSO_WM_TEMPLATE_CATEGORY" val="custom"/>
  <p:tag name="KSO_WM_TEMPLATE_INDEX" val="20218634"/>
  <p:tag name="KSO_WM_UNIT_LAYERLEVEL" val="1_1_1"/>
  <p:tag name="KSO_WM_TAG_VERSION" val="1.0"/>
  <p:tag name="KSO_WM_BEAUTIFY_FLAG" val="#wm#"/>
  <p:tag name="KSO_WM_UNIT_TYPE" val="l_h_i"/>
  <p:tag name="KSO_WM_UNIT_INDEX" val="1_2_1"/>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f*1_1_1"/>
  <p:tag name="KSO_WM_TEMPLATE_CATEGORY" val="custom"/>
  <p:tag name="KSO_WM_TEMPLATE_INDEX" val="20218634"/>
  <p:tag name="KSO_WM_UNIT_LAYERLEVEL" val="1_1_1"/>
  <p:tag name="KSO_WM_TAG_VERSION" val="1.0"/>
  <p:tag name="KSO_WM_BEAUTIFY_FLAG" val="#wm#"/>
  <p:tag name="KSO_WM_UNIT_SUBTYPE" val="a"/>
  <p:tag name="KSO_WM_UNIT_PRESET_TEXT" val="背景介绍"/>
  <p:tag name="KSO_WM_UNIT_NOCLEAR" val="0"/>
  <p:tag name="KSO_WM_UNIT_TYPE" val="l_h_f"/>
  <p:tag name="KSO_WM_UNIT_INDEX" val="1_1_1"/>
  <p:tag name="KSO_WM_DIAGRAM_GROUP_CODE" val="l1-1"/>
  <p:tag name="KSO_WM_UNIT_TEXT_FILL_FORE_SCHEMECOLOR_INDEX" val="13"/>
  <p:tag name="KSO_WM_UNIT_TEXT_FILL_TYPE" val="1"/>
  <p:tag name="KSO_WM_UNIT_USESOURCEFORMAT_APPLY" val="1"/>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i*1_1_1"/>
  <p:tag name="KSO_WM_TEMPLATE_CATEGORY" val="custom"/>
  <p:tag name="KSO_WM_TEMPLATE_INDEX" val="20218634"/>
  <p:tag name="KSO_WM_UNIT_LAYERLEVEL" val="1_1_1"/>
  <p:tag name="KSO_WM_TAG_VERSION" val="1.0"/>
  <p:tag name="KSO_WM_BEAUTIFY_FLAG" val="#wm#"/>
  <p:tag name="KSO_WM_UNIT_TYPE" val="l_h_i"/>
  <p:tag name="KSO_WM_UNIT_INDEX" val="1_1_1"/>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f*1_3_1"/>
  <p:tag name="KSO_WM_TEMPLATE_CATEGORY" val="custom"/>
  <p:tag name="KSO_WM_TEMPLATE_INDEX" val="20218634"/>
  <p:tag name="KSO_WM_UNIT_LAYERLEVEL" val="1_1_1"/>
  <p:tag name="KSO_WM_TAG_VERSION" val="1.0"/>
  <p:tag name="KSO_WM_BEAUTIFY_FLAG" val="#wm#"/>
  <p:tag name="KSO_WM_UNIT_SUBTYPE" val="a"/>
  <p:tag name="KSO_WM_UNIT_PRESET_TEXT" val="结果分析"/>
  <p:tag name="KSO_WM_UNIT_NOCLEAR" val="0"/>
  <p:tag name="KSO_WM_UNIT_TYPE" val="l_h_f"/>
  <p:tag name="KSO_WM_UNIT_INDEX" val="1_3_1"/>
  <p:tag name="KSO_WM_DIAGRAM_GROUP_CODE" val="l1-1"/>
  <p:tag name="KSO_WM_UNIT_TEXT_FILL_FORE_SCHEMECOLOR_INDEX" val="13"/>
  <p:tag name="KSO_WM_UNIT_TEXT_FILL_TYPE" val="1"/>
  <p:tag name="KSO_WM_UNIT_USESOURCEFORMAT_APPLY"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i*1_3_1"/>
  <p:tag name="KSO_WM_TEMPLATE_CATEGORY" val="custom"/>
  <p:tag name="KSO_WM_TEMPLATE_INDEX" val="20218634"/>
  <p:tag name="KSO_WM_UNIT_LAYERLEVEL" val="1_1_1"/>
  <p:tag name="KSO_WM_TAG_VERSION" val="1.0"/>
  <p:tag name="KSO_WM_BEAUTIFY_FLAG" val="#wm#"/>
  <p:tag name="KSO_WM_UNIT_TYPE" val="l_h_i"/>
  <p:tag name="KSO_WM_UNIT_INDEX" val="1_3_1"/>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f*1_4_1"/>
  <p:tag name="KSO_WM_TEMPLATE_CATEGORY" val="custom"/>
  <p:tag name="KSO_WM_TEMPLATE_INDEX" val="20218634"/>
  <p:tag name="KSO_WM_UNIT_LAYERLEVEL" val="1_1_1"/>
  <p:tag name="KSO_WM_TAG_VERSION" val="1.0"/>
  <p:tag name="KSO_WM_BEAUTIFY_FLAG" val="#wm#"/>
  <p:tag name="KSO_WM_UNIT_SUBTYPE" val="a"/>
  <p:tag name="KSO_WM_UNIT_PRESET_TEXT" val="项目总结"/>
  <p:tag name="KSO_WM_UNIT_NOCLEAR" val="0"/>
  <p:tag name="KSO_WM_UNIT_TYPE" val="l_h_f"/>
  <p:tag name="KSO_WM_UNIT_INDEX" val="1_4_1"/>
  <p:tag name="KSO_WM_DIAGRAM_GROUP_CODE" val="l1-1"/>
  <p:tag name="KSO_WM_UNIT_TEXT_FILL_FORE_SCHEMECOLOR_INDEX" val="13"/>
  <p:tag name="KSO_WM_UNIT_TEXT_FILL_TYPE" val="1"/>
  <p:tag name="KSO_WM_UNIT_USESOURCEFORMAT_APPLY"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i*1_4_1"/>
  <p:tag name="KSO_WM_TEMPLATE_CATEGORY" val="custom"/>
  <p:tag name="KSO_WM_TEMPLATE_INDEX" val="20218634"/>
  <p:tag name="KSO_WM_UNIT_LAYERLEVEL" val="1_1_1"/>
  <p:tag name="KSO_WM_TAG_VERSION" val="1.0"/>
  <p:tag name="KSO_WM_BEAUTIFY_FLAG" val="#wm#"/>
  <p:tag name="KSO_WM_UNIT_TYPE" val="l_h_i"/>
  <p:tag name="KSO_WM_UNIT_INDEX" val="1_4_1"/>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f*1_5_1"/>
  <p:tag name="KSO_WM_TEMPLATE_CATEGORY" val="custom"/>
  <p:tag name="KSO_WM_TEMPLATE_INDEX" val="20218634"/>
  <p:tag name="KSO_WM_UNIT_LAYERLEVEL" val="1_1_1"/>
  <p:tag name="KSO_WM_TAG_VERSION" val="1.0"/>
  <p:tag name="KSO_WM_BEAUTIFY_FLAG" val="#wm#"/>
  <p:tag name="KSO_WM_UNIT_SUBTYPE" val="a"/>
  <p:tag name="KSO_WM_UNIT_PRESET_TEXT" val="添加文本"/>
  <p:tag name="KSO_WM_UNIT_NOCLEAR" val="0"/>
  <p:tag name="KSO_WM_UNIT_TYPE" val="l_h_f"/>
  <p:tag name="KSO_WM_UNIT_INDEX" val="1_5_1"/>
  <p:tag name="KSO_WM_DIAGRAM_GROUP_CODE" val="l1-1"/>
  <p:tag name="KSO_WM_UNIT_TEXT_FILL_FORE_SCHEMECOLOR_INDEX" val="13"/>
  <p:tag name="KSO_WM_UNIT_TEXT_FILL_TYPE" val="1"/>
  <p:tag name="KSO_WM_UNIT_USESOURCEFORMAT_APPLY"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i*1_5_1"/>
  <p:tag name="KSO_WM_TEMPLATE_CATEGORY" val="custom"/>
  <p:tag name="KSO_WM_TEMPLATE_INDEX" val="20218634"/>
  <p:tag name="KSO_WM_UNIT_LAYERLEVEL" val="1_1_1"/>
  <p:tag name="KSO_WM_TAG_VERSION" val="1.0"/>
  <p:tag name="KSO_WM_BEAUTIFY_FLAG" val="#wm#"/>
  <p:tag name="KSO_WM_UNIT_TYPE" val="l_h_i"/>
  <p:tag name="KSO_WM_UNIT_INDEX" val="1_5_1"/>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f*1_6_1"/>
  <p:tag name="KSO_WM_TEMPLATE_CATEGORY" val="custom"/>
  <p:tag name="KSO_WM_TEMPLATE_INDEX" val="20218634"/>
  <p:tag name="KSO_WM_UNIT_LAYERLEVEL" val="1_1_1"/>
  <p:tag name="KSO_WM_TAG_VERSION" val="1.0"/>
  <p:tag name="KSO_WM_BEAUTIFY_FLAG" val="#wm#"/>
  <p:tag name="KSO_WM_UNIT_SUBTYPE" val="a"/>
  <p:tag name="KSO_WM_UNIT_PRESET_TEXT" val="添加文本"/>
  <p:tag name="KSO_WM_UNIT_NOCLEAR" val="0"/>
  <p:tag name="KSO_WM_UNIT_TYPE" val="l_h_f"/>
  <p:tag name="KSO_WM_UNIT_INDEX" val="1_6_1"/>
  <p:tag name="KSO_WM_DIAGRAM_GROUP_CODE" val="l1-1"/>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6*l_h_i*1_6_1"/>
  <p:tag name="KSO_WM_TEMPLATE_CATEGORY" val="custom"/>
  <p:tag name="KSO_WM_TEMPLATE_INDEX" val="20218634"/>
  <p:tag name="KSO_WM_UNIT_LAYERLEVEL" val="1_1_1"/>
  <p:tag name="KSO_WM_TAG_VERSION" val="1.0"/>
  <p:tag name="KSO_WM_BEAUTIFY_FLAG" val="#wm#"/>
  <p:tag name="KSO_WM_UNIT_TYPE" val="l_h_i"/>
  <p:tag name="KSO_WM_UNIT_INDEX" val="1_6_1"/>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18634_6*l_h_i*1_3_2"/>
  <p:tag name="KSO_WM_TEMPLATE_CATEGORY" val="custom"/>
  <p:tag name="KSO_WM_TEMPLATE_INDEX" val="20218634"/>
  <p:tag name="KSO_WM_UNIT_LAYERLEVEL" val="1_1_1"/>
  <p:tag name="KSO_WM_TAG_VERSION" val="1.0"/>
  <p:tag name="KSO_WM_BEAUTIFY_FLAG" val="#wm#"/>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18634_6*l_h_i*1_2_2"/>
  <p:tag name="KSO_WM_TEMPLATE_CATEGORY" val="custom"/>
  <p:tag name="KSO_WM_TEMPLATE_INDEX" val="20218634"/>
  <p:tag name="KSO_WM_UNIT_LAYERLEVEL" val="1_1_1"/>
  <p:tag name="KSO_WM_TAG_VERSION" val="1.0"/>
  <p:tag name="KSO_WM_BEAUTIFY_FLAG" val="#wm#"/>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18634_6*l_h_i*1_1_2"/>
  <p:tag name="KSO_WM_TEMPLATE_CATEGORY" val="custom"/>
  <p:tag name="KSO_WM_TEMPLATE_INDEX" val="20218634"/>
  <p:tag name="KSO_WM_UNIT_LAYERLEVEL" val="1_1_1"/>
  <p:tag name="KSO_WM_TAG_VERSION" val="1.0"/>
  <p:tag name="KSO_WM_BEAUTIFY_FLAG" val="#wm#"/>
  <p:tag name="KSO_WM_UNIT_USESOURCEFORMAT_APPLY"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18634_6*l_h_i*1_4_2"/>
  <p:tag name="KSO_WM_TEMPLATE_CATEGORY" val="custom"/>
  <p:tag name="KSO_WM_TEMPLATE_INDEX" val="20218634"/>
  <p:tag name="KSO_WM_UNIT_LAYERLEVEL" val="1_1_1"/>
  <p:tag name="KSO_WM_TAG_VERSION" val="1.0"/>
  <p:tag name="KSO_WM_BEAUTIFY_FLAG" val="#wm#"/>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custom20218634_6*l_h_i*1_5_2"/>
  <p:tag name="KSO_WM_TEMPLATE_CATEGORY" val="custom"/>
  <p:tag name="KSO_WM_TEMPLATE_INDEX" val="20218634"/>
  <p:tag name="KSO_WM_UNIT_LAYERLEVEL" val="1_1_1"/>
  <p:tag name="KSO_WM_TAG_VERSION" val="1.0"/>
  <p:tag name="KSO_WM_BEAUTIFY_FLAG" val="#wm#"/>
  <p:tag name="KSO_WM_UNIT_USESOURCEFORMAT_APPLY" val="1"/>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custom20218634_6*l_h_i*1_6_2"/>
  <p:tag name="KSO_WM_TEMPLATE_CATEGORY" val="custom"/>
  <p:tag name="KSO_WM_TEMPLATE_INDEX" val="20218634"/>
  <p:tag name="KSO_WM_UNIT_LAYERLEVEL" val="1_1_1"/>
  <p:tag name="KSO_WM_TAG_VERSION" val="1.0"/>
  <p:tag name="KSO_WM_BEAUTIFY_FLAG" val="#wm#"/>
  <p:tag name="KSO_WM_UNIT_USESOURCEFORMAT_APPLY" val="1"/>
</p:tagLst>
</file>

<file path=ppt/tags/tag134.xml><?xml version="1.0" encoding="utf-8"?>
<p:tagLst xmlns:p="http://schemas.openxmlformats.org/presentationml/2006/main">
  <p:tag name="KSO_WM_SLIDE_ID" val="custom20218634_6"/>
  <p:tag name="KSO_WM_TEMPLATE_SUBCATEGORY" val="0"/>
  <p:tag name="KSO_WM_TEMPLATE_MASTER_TYPE" val="1"/>
  <p:tag name="KSO_WM_TEMPLATE_COLOR_TYPE" val="0"/>
  <p:tag name="KSO_WM_SLIDE_ITEM_CNT" val="6"/>
  <p:tag name="KSO_WM_SLIDE_INDEX" val="6"/>
  <p:tag name="KSO_WM_TAG_VERSION" val="1.0"/>
  <p:tag name="KSO_WM_BEAUTIFY_FLAG" val="#wm#"/>
  <p:tag name="KSO_WM_TEMPLATE_CATEGORY" val="custom"/>
  <p:tag name="KSO_WM_TEMPLATE_INDEX" val="20218634"/>
  <p:tag name="KSO_WM_SLIDE_LAYOUT" val="a_b_l"/>
  <p:tag name="KSO_WM_SLIDE_LAYOUT_CNT" val="1_1_1"/>
  <p:tag name="KSO_WM_SLIDE_TYPE" val="contents"/>
  <p:tag name="KSO_WM_SLIDE_SUBTYPE" val="diag"/>
  <p:tag name="KSO_WM_DIAGRAM_GROUP_CODE" val="l1-1"/>
  <p:tag name="KSO_WM_SLIDE_DIAGTYPE" va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a*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项目背景"/>
  <p:tag name="KSO_WM_UNIT_NOCLEAR" val="0"/>
  <p:tag name="KSO_WM_UNIT_VALUE" val="6"/>
  <p:tag name="KSO_WM_UNIT_TYPE" val="a"/>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f*1"/>
  <p:tag name="KSO_WM_TEMPLATE_CATEGORY" val="custom"/>
  <p:tag name="KSO_WM_TEMPLATE_INDEX" val="20218634"/>
  <p:tag name="KSO_WM_UNIT_LAYERLEVEL" val="1"/>
  <p:tag name="KSO_WM_TAG_VERSION" val="1.0"/>
  <p:tag name="KSO_WM_BEAUTIFY_FLAG" val="#wm#"/>
  <p:tag name="KSO_WM_UNIT_SUBTYPE" val="a"/>
  <p:tag name="KSO_WM_UNIT_PRESET_TEXT" val="单击此处输入你的正文，文字是您思想的提炼"/>
  <p:tag name="KSO_WM_UNIT_NOCLEAR" val="0"/>
  <p:tag name="KSO_WM_UNIT_VALUE" val="56"/>
  <p:tag name="KSO_WM_UNIT_TYPE" val="f"/>
  <p:tag name="KSO_WM_UNIT_INDEX" val="1"/>
</p:tagLst>
</file>

<file path=ppt/tags/tag137.xml><?xml version="1.0" encoding="utf-8"?>
<p:tagLst xmlns:p="http://schemas.openxmlformats.org/presentationml/2006/main">
  <p:tag name="KSO_WM_SLIDE_ID" val="custom20218634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634"/>
  <p:tag name="KSO_WM_SLIDE_TYPE" val="sectionTitle"/>
  <p:tag name="KSO_WM_SLIDE_SUBTYPE" val="diag"/>
  <p:tag name="KSO_WM_SLIDE_LAYOUT" val="a_f"/>
  <p:tag name="KSO_WM_SLIDE_LAYOUT_CNT" val="1_1"/>
</p:tagLst>
</file>

<file path=ppt/tags/tag138.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18634_14*a*1"/>
  <p:tag name="KSO_WM_TEMPLATE_CATEGORY" val="custom"/>
  <p:tag name="KSO_WM_TEMPLATE_INDEX" val="20218634"/>
  <p:tag name="KSO_WM_UNIT_LAYERLEVEL" val="1"/>
  <p:tag name="KSO_WM_TAG_VERSION" val="1.0"/>
  <p:tag name="KSO_WM_BEAUTIFY_FLAG" val="#wm#"/>
  <p:tag name="KSO_WM_UNIT_PRESET_TEXT" val="单击此处添加大标题内容"/>
  <p:tag name="KSO_WM_UNIT_DEFAULT_FONT" val="24;44;4"/>
  <p:tag name="KSO_WM_UNIT_BLOCK" val="0"/>
  <p:tag name="KSO_WM_CHIP_GROUPID" val="5e7881253197e252a37019b5"/>
  <p:tag name="KSO_WM_CHIP_XID" val="5e7881253197e252a37019b6"/>
  <p:tag name="KSO_WM_UNIT_DEC_AREA_ID" val="6be83c5e85754e16a64b2a9fc4e448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73301502f694de79ea5d73ddbbd3c97"/>
  <p:tag name="KSO_WM_UNIT_SUPPORT_BIG_FONT" val="1"/>
  <p:tag name="KSO_WM_UNIT_TEXT_FILL_FORE_SCHEMECOLOR_INDEX_BRIGHTNESS" val="0"/>
  <p:tag name="KSO_WM_UNIT_TEXT_FILL_FORE_SCHEMECOLOR_INDEX" val="13"/>
  <p:tag name="KSO_WM_UNIT_TEXT_FILL_TYPE" val="1"/>
  <p:tag name="KSO_WM_TEMPLATE_ASSEMBLE_XID" val="5fd0c5ed1fa9d42129dd7020"/>
  <p:tag name="KSO_WM_TEMPLATE_ASSEMBLE_GROUPID" val="5fd0c5ed1fa9d42129dd7020"/>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18634_14*i*1"/>
  <p:tag name="KSO_WM_TEMPLATE_CATEGORY" val="custom"/>
  <p:tag name="KSO_WM_TEMPLATE_INDEX" val="20218634"/>
  <p:tag name="KSO_WM_UNIT_LAYERLEVEL" val="1"/>
  <p:tag name="KSO_WM_TAG_VERSION" val="1.0"/>
  <p:tag name="KSO_WM_BEAUTIFY_FLAG" val="#wm#"/>
  <p:tag name="KSO_WM_UNIT_BLOCK" val="0"/>
  <p:tag name="KSO_WM_UNIT_SM_LIMIT_TYPE" val="2"/>
  <p:tag name="KSO_WM_UNIT_DEC_AREA_ID" val="a70ddfdcb3c64a239e5702c6dc4104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6db1f49c98c299aacce6af"/>
  <p:tag name="KSO_WM_CHIP_XID" val="5f6db1f49c98c299aacce6b0"/>
  <p:tag name="KSO_WM_UNIT_LINE_FORE_SCHEMECOLOR_INDEX_BRIGHTNESS" val="0"/>
  <p:tag name="KSO_WM_UNIT_LINE_FORE_SCHEMECOLOR_INDEX" val="13"/>
  <p:tag name="KSO_WM_UNIT_LINE_FILL_TYPE" val="2"/>
  <p:tag name="KSO_WM_TEMPLATE_ASSEMBLE_XID" val="5fd0c5ed1fa9d42129dd7020"/>
  <p:tag name="KSO_WM_TEMPLATE_ASSEMBLE_GROUPID" val="5fd0c5ed1fa9d42129dd702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18634_14*i*2"/>
  <p:tag name="KSO_WM_TEMPLATE_CATEGORY" val="custom"/>
  <p:tag name="KSO_WM_TEMPLATE_INDEX" val="20218634"/>
  <p:tag name="KSO_WM_UNIT_LAYERLEVEL" val="1"/>
  <p:tag name="KSO_WM_TAG_VERSION" val="1.0"/>
  <p:tag name="KSO_WM_BEAUTIFY_FLAG" val="#wm#"/>
  <p:tag name="KSO_WM_UNIT_BLOCK" val="0"/>
  <p:tag name="KSO_WM_UNIT_SM_LIMIT_TYPE" val="2"/>
  <p:tag name="KSO_WM_UNIT_DEC_AREA_ID" val="f1d05f5920ab4faa98c6ac4ec217b8e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6db1f49c98c299aacce6af"/>
  <p:tag name="KSO_WM_CHIP_XID" val="5f6db1f49c98c299aacce6b0"/>
  <p:tag name="KSO_WM_UNIT_LINE_FORE_SCHEMECOLOR_INDEX_BRIGHTNESS" val="0"/>
  <p:tag name="KSO_WM_UNIT_LINE_FORE_SCHEMECOLOR_INDEX" val="13"/>
  <p:tag name="KSO_WM_UNIT_LINE_FILL_TYPE" val="2"/>
  <p:tag name="KSO_WM_TEMPLATE_ASSEMBLE_XID" val="5fd0c5ed1fa9d42129dd7020"/>
  <p:tag name="KSO_WM_TEMPLATE_ASSEMBLE_GROUPID" val="5fd0c5ed1fa9d42129dd702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18634_14*i*3"/>
  <p:tag name="KSO_WM_TEMPLATE_CATEGORY" val="custom"/>
  <p:tag name="KSO_WM_TEMPLATE_INDEX" val="20218634"/>
  <p:tag name="KSO_WM_UNIT_LAYERLEVEL" val="1"/>
  <p:tag name="KSO_WM_TAG_VERSION" val="1.0"/>
  <p:tag name="KSO_WM_BEAUTIFY_FLAG" val="#wm#"/>
  <p:tag name="KSO_WM_UNIT_BLOCK" val="0"/>
  <p:tag name="KSO_WM_UNIT_SM_LIMIT_TYPE" val="2"/>
  <p:tag name="KSO_WM_UNIT_DEC_AREA_ID" val="7507b5e27a4f4e699ba58557b5cab2e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6db1f49c98c299aacce6af"/>
  <p:tag name="KSO_WM_CHIP_XID" val="5f6db1f49c98c299aacce6b0"/>
  <p:tag name="KSO_WM_UNIT_LINE_FORE_SCHEMECOLOR_INDEX_BRIGHTNESS" val="0"/>
  <p:tag name="KSO_WM_UNIT_LINE_FORE_SCHEMECOLOR_INDEX" val="13"/>
  <p:tag name="KSO_WM_UNIT_LINE_FILL_TYPE" val="2"/>
  <p:tag name="KSO_WM_TEMPLATE_ASSEMBLE_XID" val="5fd0c5ed1fa9d42129dd7020"/>
  <p:tag name="KSO_WM_TEMPLATE_ASSEMBLE_GROUPID" val="5fd0c5ed1fa9d42129dd7020"/>
</p:tagLst>
</file>

<file path=ppt/tags/tag142.xml><?xml version="1.0" encoding="utf-8"?>
<p:tagLst xmlns:p="http://schemas.openxmlformats.org/presentationml/2006/main">
  <p:tag name="KSO_WM_UNIT_PLACING_PICTURE_USER_VIEWPORT" val="{&quot;height&quot;:6584,&quot;width&quot;:8495}"/>
</p:tagLst>
</file>

<file path=ppt/tags/tag143.xml><?xml version="1.0" encoding="utf-8"?>
<p:tagLst xmlns:p="http://schemas.openxmlformats.org/presentationml/2006/main">
  <p:tag name="KSO_WM_BEAUTIFY_FLAG" val="#wm#"/>
  <p:tag name="KSO_WM_TEMPLATE_CATEGORY" val="custom"/>
  <p:tag name="KSO_WM_TEMPLATE_INDEX" val="20218634"/>
  <p:tag name="KSO_WM_SLIDE_ID" val="custom20218634_14"/>
  <p:tag name="KSO_WM_TEMPLATE_SUBCATEGORY" val="21"/>
  <p:tag name="KSO_WM_TEMPLATE_MASTER_TYPE" val="1"/>
  <p:tag name="KSO_WM_TEMPLATE_COLOR_TYPE" val="1"/>
  <p:tag name="KSO_WM_SLIDE_ITEM_CNT" val="0"/>
  <p:tag name="KSO_WM_SLIDE_INDEX" val="14"/>
  <p:tag name="KSO_WM_TAG_VERSION" val="1.0"/>
  <p:tag name="KSO_WM_SLIDE_LAYOUT" val="a_d"/>
  <p:tag name="KSO_WM_SLIDE_LAYOUT_CNT" val="1_1"/>
  <p:tag name="KSO_WM_SLIDE_TYPE" val="text"/>
  <p:tag name="KSO_WM_SLIDE_SUBTYPE" val="picTxt"/>
  <p:tag name="KSO_WM_SLIDE_SIZE" val="912*492"/>
  <p:tag name="KSO_WM_SLIDE_POSITION" val="24*23"/>
  <p:tag name="KSO_WM_SLIDE_LAYOUT_INFO" val="{&quot;backgroundInfo&quot;:[{&quot;bottom&quot;:0,&quot;bottomAbs&quot;:false,&quot;left&quot;:0,&quot;leftAbs&quot;:false,&quot;right&quot;:0,&quot;rightAbs&quot;:false,&quot;top&quot;:0,&quot;topAbs&quot;:false,&quot;type&quot;:&quot;general&quot;}],&quot;direction&quot;:1,&quot;id&quot;:&quot;2020-12-09T20:41:17&quot;,&quot;maxSize&quot;:{&quot;size1&quot;:60},&quot;minSize&quot;:{&quot;size1&quot;:47.700000000000003},&quot;normalSize&quot;:{&quot;size1&quot;:47.700000000000003},&quot;subLayout&quot;:[{&quot;id&quot;:&quot;2020-12-09T20:41:17&quot;,&quot;margin&quot;:{&quot;bottom&quot;:0.82499998807907104,&quot;left&quot;:0.86799997091293335,&quot;right&quot;:0.026000002399086952,&quot;top&quot;:0.86799997091293335},&quot;type&quot;:0},{&quot;id&quot;:&quot;2020-12-09T20:41:17&quot;,&quot;margin&quot;:{&quot;bottom&quot;:4.2329998016357422,&quot;left&quot;:1.6460000276565552,&quot;right&quot;:2.5399999618530273,&quot;top&quot;:4.2329998016357422},&quot;type&quot;:0}],&quot;type&quot;:0}"/>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b1f49c98c299aacce6b0"/>
  <p:tag name="KSO_WM_CHIP_FILLPROP" val="[[{&quot;text_align&quot;:&quot;cm&quot;,&quot;text_direction&quot;:&quot;horizontal&quot;,&quot;support_features&quot;:[&quot;collage&quot;,&quot;carousel&quot;],&quot;support_big_font&quot;:false,&quot;fill_id&quot;:&quot;3677946713be46388f666fab032183a9&quot;,&quot;fill_align&quot;:&quot;cm&quot;,&quot;chip_types&quot;:[&quot;picture&quot;]},{&quot;text_align&quot;:&quot;lm&quot;,&quot;text_direction&quot;:&quot;horizontal&quot;,&quot;support_big_font&quot;:true,&quot;fill_id&quot;:&quot;10ac3afb38e2416bb2cc8a531c8cc6a2&quot;,&quot;fill_align&quot;:&quot;cm&quot;,&quot;chip_types&quot;:[&quot;text&quot;,&quot;header&quot;]}],[{&quot;text_align&quot;:&quot;cm&quot;,&quot;text_direction&quot;:&quot;horizontal&quot;,&quot;support_features&quot;:[&quot;collage&quot;,&quot;carousel&quot;],&quot;support_big_font&quot;:false,&quot;fill_id&quot;:&quot;3677946713be46388f666fab032183a9&quot;,&quot;fill_align&quot;:&quot;cm&quot;,&quot;chip_types&quot;:[&quot;picture&quot;]},{&quot;text_align&quot;:&quot;cm&quot;,&quot;text_direction&quot;:&quot;horizontal&quot;,&quot;support_big_font&quot;:true,&quot;fill_id&quot;:&quot;10ac3afb38e2416bb2cc8a531c8cc6a2&quot;,&quot;fill_align&quot;:&quot;cm&quot;,&quot;chip_types&quot;:[&quot;text&quot;,&quot;header&quot;]}]]"/>
  <p:tag name="KSO_WM_CHIP_DECFILLPROP" val="[]"/>
  <p:tag name="KSO_WM_SLIDE_CAN_ADD_NAVIGATION" val="1"/>
  <p:tag name="KSO_WM_CHIP_GROUPID" val="5f6db1f49c98c299aacce6af"/>
  <p:tag name="KSO_WM_SLIDE_BK_DARK_LIGHT" val="2"/>
  <p:tag name="KSO_WM_SLIDE_BACKGROUND_TYPE" val="general"/>
  <p:tag name="KSO_WM_SLIDE_SUPPORT_FEATURE_TYPE" val="3"/>
  <p:tag name="KSO_WM_TEMPLATE_ASSEMBLE_XID" val="5fd0c5ed1fa9d42129dd7020"/>
  <p:tag name="KSO_WM_TEMPLATE_ASSEMBLE_GROUPID" val="5fd0c5ed1fa9d42129dd7020"/>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a*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项目背景"/>
  <p:tag name="KSO_WM_UNIT_NOCLEAR" val="0"/>
  <p:tag name="KSO_WM_UNIT_VALUE" val="6"/>
  <p:tag name="KSO_WM_UNIT_TYPE" val="a"/>
  <p:tag name="KSO_WM_UNIT_INDEX"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f*1"/>
  <p:tag name="KSO_WM_TEMPLATE_CATEGORY" val="custom"/>
  <p:tag name="KSO_WM_TEMPLATE_INDEX" val="20218634"/>
  <p:tag name="KSO_WM_UNIT_LAYERLEVEL" val="1"/>
  <p:tag name="KSO_WM_TAG_VERSION" val="1.0"/>
  <p:tag name="KSO_WM_BEAUTIFY_FLAG" val="#wm#"/>
  <p:tag name="KSO_WM_UNIT_SUBTYPE" val="a"/>
  <p:tag name="KSO_WM_UNIT_PRESET_TEXT" val="单击此处输入你的正文，文字是您思想的提炼"/>
  <p:tag name="KSO_WM_UNIT_NOCLEAR" val="0"/>
  <p:tag name="KSO_WM_UNIT_VALUE" val="56"/>
  <p:tag name="KSO_WM_UNIT_TYPE" val="f"/>
  <p:tag name="KSO_WM_UNIT_INDEX" val="1"/>
</p:tagLst>
</file>

<file path=ppt/tags/tag146.xml><?xml version="1.0" encoding="utf-8"?>
<p:tagLst xmlns:p="http://schemas.openxmlformats.org/presentationml/2006/main">
  <p:tag name="KSO_WM_SLIDE_ID" val="custom20218634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634"/>
  <p:tag name="KSO_WM_SLIDE_TYPE" val="sectionTitle"/>
  <p:tag name="KSO_WM_SLIDE_SUBTYPE" val="diag"/>
  <p:tag name="KSO_WM_SLIDE_LAYOUT" val="a_f"/>
  <p:tag name="KSO_WM_SLIDE_LAYOUT_CNT" val="1_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8*a*1"/>
  <p:tag name="KSO_WM_TEMPLATE_CATEGORY" val="custom"/>
  <p:tag name="KSO_WM_TEMPLATE_INDEX" val="20218634"/>
  <p:tag name="KSO_WM_UNIT_LAYERLEVEL" val="1"/>
  <p:tag name="KSO_WM_TAG_VERSION" val="1.0"/>
  <p:tag name="KSO_WM_BEAUTIFY_FLAG" val="#wm#"/>
  <p:tag name="KSO_WM_DIAGRAM_GROUP_CODE" val="l1-2"/>
  <p:tag name="KSO_WM_UNIT_ISCONTENTSTITLE" val="0"/>
  <p:tag name="KSO_WM_UNIT_ISNUMDGMTITLE" val="0"/>
  <p:tag name="KSO_WM_UNIT_NOCLEAR" val="0"/>
  <p:tag name="KSO_WM_UNIT_TYPE" val="a"/>
  <p:tag name="KSO_WM_UNIT_INDEX" val="1"/>
  <p:tag name="KSO_WM_UNIT_PRESET_TEXT" val="单击此处添加大标题"/>
  <p:tag name="KSO_WM_UNIT_VALUE" val="13"/>
  <p:tag name="KSO_WM_UNIT_TEXT_FILL_FORE_SCHEMECOLOR_INDEX" val="13"/>
  <p:tag name="KSO_WM_UNIT_TEXT_FILL_TYPE" val="1"/>
  <p:tag name="KSO_WM_UNIT_USESOURCEFORMAT_APPLY"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18634_8*l_h_f*1_1_1"/>
  <p:tag name="KSO_WM_TEMPLATE_CATEGORY" val="custom"/>
  <p:tag name="KSO_WM_TEMPLATE_INDEX" val="20218634"/>
  <p:tag name="KSO_WM_UNIT_LAYERLEVEL" val="1_1_1"/>
  <p:tag name="KSO_WM_TAG_VERSION" val="1.0"/>
  <p:tag name="KSO_WM_BEAUTIFY_FLAG" val="#wm#"/>
  <p:tag name="KSO_WM_UNIT_SUBTYPE" val="a"/>
  <p:tag name="KSO_WM_UNIT_NOCLEAR" val="0"/>
  <p:tag name="KSO_WM_UNIT_PRESET_TEXT" val="单击此处输入你的正文，文字是您思想的提炼，为了最终演示发布的良好效果，请尽量言简意赅的阐述观点。"/>
  <p:tag name="KSO_WM_UNIT_VALUE" val="22"/>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a"/>
  <p:tag name="KSO_WM_UNIT_INDEX" val="1_1_4"/>
  <p:tag name="KSO_WM_UNIT_ID" val="custom20218634_8*l_h_a*1_1_4"/>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NOCLEAR" val="0"/>
  <p:tag name="KSO_WM_UNIT_PRESET_TEXT" val="添加标题"/>
  <p:tag name="KSO_WM_UNIT_VALUE" val="10"/>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18634_8*l_h_f*1_2_1"/>
  <p:tag name="KSO_WM_TEMPLATE_CATEGORY" val="custom"/>
  <p:tag name="KSO_WM_TEMPLATE_INDEX" val="20218634"/>
  <p:tag name="KSO_WM_UNIT_LAYERLEVEL" val="1_1_1"/>
  <p:tag name="KSO_WM_TAG_VERSION" val="1.0"/>
  <p:tag name="KSO_WM_BEAUTIFY_FLAG" val="#wm#"/>
  <p:tag name="KSO_WM_UNIT_SUBTYPE" val="a"/>
  <p:tag name="KSO_WM_UNIT_NOCLEAR" val="0"/>
  <p:tag name="KSO_WM_UNIT_PRESET_TEXT" val="单击此处输入你的正文，文字是您思想的提炼，为了最终演示发布的良好效果，请尽量言简意赅的阐述观点。"/>
  <p:tag name="KSO_WM_UNIT_VALUE" val="22"/>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a"/>
  <p:tag name="KSO_WM_UNIT_INDEX" val="1_2_4"/>
  <p:tag name="KSO_WM_UNIT_ID" val="custom20218634_8*l_h_a*1_2_4"/>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NOCLEAR" val="0"/>
  <p:tag name="KSO_WM_UNIT_PRESET_TEXT" val="添加标题"/>
  <p:tag name="KSO_WM_UNIT_VALUE" val="10"/>
  <p:tag name="KSO_WM_UNIT_TEXT_FILL_FORE_SCHEMECOLOR_INDEX" val="13"/>
  <p:tag name="KSO_WM_UNIT_TEXT_FILL_TYPE" val="1"/>
  <p:tag name="KSO_WM_UNIT_USESOURCEFORMAT_APPLY"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18634_8*i*1"/>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18634_8*i*2"/>
  <p:tag name="KSO_WM_TEMPLATE_CATEGORY" val="custom"/>
  <p:tag name="KSO_WM_TEMPLATE_INDEX" val="20218634"/>
  <p:tag name="KSO_WM_UNIT_LAYERLEVEL" val="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6"/>
  <p:tag name="KSO_WM_UNIT_ID" val="custom20218634_8*i*6"/>
  <p:tag name="KSO_WM_TEMPLATE_CATEGORY" val="custom"/>
  <p:tag name="KSO_WM_TEMPLATE_INDEX" val="20218634"/>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18634_8*i*5"/>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8"/>
  <p:tag name="KSO_WM_UNIT_ID" val="custom20218634_8*i*8"/>
  <p:tag name="KSO_WM_TEMPLATE_CATEGORY" val="custom"/>
  <p:tag name="KSO_WM_TEMPLATE_INDEX" val="20218634"/>
  <p:tag name="KSO_WM_UNIT_LAYERLEVEL" val="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9"/>
  <p:tag name="KSO_WM_UNIT_ID" val="custom20218634_8*i*9"/>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7"/>
  <p:tag name="KSO_WM_UNIT_ID" val="custom20218634_8*i*7"/>
  <p:tag name="KSO_WM_TEMPLATE_CATEGORY" val="custom"/>
  <p:tag name="KSO_WM_TEMPLATE_INDEX" val="2021863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1"/>
  <p:tag name="KSO_WM_UNIT_ID" val="custom20218634_8*i*11"/>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3"/>
  <p:tag name="KSO_WM_UNIT_ID" val="custom20218634_8*i*13"/>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2"/>
  <p:tag name="KSO_WM_UNIT_ID" val="custom20218634_8*a*2"/>
  <p:tag name="KSO_WM_TEMPLATE_CATEGORY" val="custom"/>
  <p:tag name="KSO_WM_TEMPLATE_INDEX" val="20218634"/>
  <p:tag name="KSO_WM_UNIT_LAYERLEVEL" val="1"/>
  <p:tag name="KSO_WM_TAG_VERSION" val="1.0"/>
  <p:tag name="KSO_WM_BEAUTIFY_FLAG" val="#wm#"/>
  <p:tag name="KSO_WM_UNIT_VALUE" val="5"/>
  <p:tag name="KSO_WM_UNIT_PRESET_TEXT" val="添加标题"/>
  <p:tag name="KSO_WM_UNIT_TEXT_FILL_FORE_SCHEMECOLOR_INDEX" val="14"/>
  <p:tag name="KSO_WM_UNIT_TEXT_FILL_TYPE" val="1"/>
  <p:tag name="KSO_WM_UNIT_USESOURCEFORMAT_APPLY" val="1"/>
</p:tagLst>
</file>

<file path=ppt/tags/tag16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4"/>
  <p:tag name="KSO_WM_UNIT_ID" val="custom20218634_8*a*4"/>
  <p:tag name="KSO_WM_TEMPLATE_CATEGORY" val="custom"/>
  <p:tag name="KSO_WM_TEMPLATE_INDEX" val="20218634"/>
  <p:tag name="KSO_WM_UNIT_LAYERLEVEL" val="1"/>
  <p:tag name="KSO_WM_TAG_VERSION" val="1.0"/>
  <p:tag name="KSO_WM_BEAUTIFY_FLAG" val="#wm#"/>
  <p:tag name="KSO_WM_UNIT_PRESET_TEXT" val="添加标题"/>
  <p:tag name="KSO_WM_UNIT_VALUE" val="5"/>
  <p:tag name="KSO_WM_UNIT_TEXT_FILL_FORE_SCHEMECOLOR_INDEX" val="14"/>
  <p:tag name="KSO_WM_UNIT_TEXT_FILL_TYPE" val="1"/>
  <p:tag name="KSO_WM_UNIT_USESOURCEFORMAT_APPLY" val="1"/>
</p:tagLst>
</file>

<file path=ppt/tags/tag16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5"/>
  <p:tag name="KSO_WM_UNIT_ID" val="custom20218634_8*a*5"/>
  <p:tag name="KSO_WM_TEMPLATE_CATEGORY" val="custom"/>
  <p:tag name="KSO_WM_TEMPLATE_INDEX" val="20218634"/>
  <p:tag name="KSO_WM_UNIT_LAYERLEVEL" val="1"/>
  <p:tag name="KSO_WM_TAG_VERSION" val="1.0"/>
  <p:tag name="KSO_WM_BEAUTIFY_FLAG" val="#wm#"/>
  <p:tag name="KSO_WM_UNIT_VALUE" val="5"/>
  <p:tag name="KSO_WM_UNIT_PRESET_TEXT" val="添加标题"/>
  <p:tag name="KSO_WM_UNIT_TEXT_FILL_FORE_SCHEMECOLOR_INDEX" val="14"/>
  <p:tag name="KSO_WM_UNIT_TEXT_FILL_TYPE" val="1"/>
  <p:tag name="KSO_WM_UNIT_USESOURCEFORMAT_APPLY"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8"/>
  <p:tag name="KSO_WM_UNIT_ID" val="custom20218634_8*i*18"/>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9"/>
  <p:tag name="KSO_WM_UNIT_ID" val="custom20218634_8*i*19"/>
  <p:tag name="KSO_WM_TEMPLATE_CATEGORY" val="custom"/>
  <p:tag name="KSO_WM_TEMPLATE_INDEX" val="20218634"/>
  <p:tag name="KSO_WM_UNIT_LAYERLEVEL" val="1"/>
  <p:tag name="KSO_WM_TAG_VERSION" val="1.0"/>
  <p:tag name="KSO_WM_BEAUTIFY_FLAG" val="#wm#"/>
  <p:tag name="KSO_WM_UNIT_FILL_FORE_SCHEMECOLOR_INDEX" val="10"/>
  <p:tag name="KSO_WM_UNIT_FILL_TYPE" val="1"/>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6"/>
  <p:tag name="KSO_WM_UNIT_ID" val="custom20218634_8*a*6"/>
  <p:tag name="KSO_WM_TEMPLATE_CATEGORY" val="custom"/>
  <p:tag name="KSO_WM_TEMPLATE_INDEX" val="20218634"/>
  <p:tag name="KSO_WM_UNIT_LAYERLEVEL" val="1"/>
  <p:tag name="KSO_WM_TAG_VERSION" val="1.0"/>
  <p:tag name="KSO_WM_BEAUTIFY_FLAG" val="#wm#"/>
  <p:tag name="KSO_WM_UNIT_PRESET_TEXT" val="添加标题"/>
  <p:tag name="KSO_WM_UNIT_VALUE" val="5"/>
  <p:tag name="KSO_WM_UNIT_TEXT_FILL_FORE_SCHEMECOLOR_INDEX" val="14"/>
  <p:tag name="KSO_WM_UNIT_TEXT_FILL_TYPE" val="1"/>
  <p:tag name="KSO_WM_UNIT_USESOURCEFORMAT_APPLY" val="1"/>
</p:tagLst>
</file>

<file path=ppt/tags/tag16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3"/>
  <p:tag name="KSO_WM_UNIT_ID" val="custom20218634_8*a*3"/>
  <p:tag name="KSO_WM_TEMPLATE_CATEGORY" val="custom"/>
  <p:tag name="KSO_WM_TEMPLATE_INDEX" val="20218634"/>
  <p:tag name="KSO_WM_UNIT_LAYERLEVEL" val="1"/>
  <p:tag name="KSO_WM_TAG_VERSION" val="1.0"/>
  <p:tag name="KSO_WM_BEAUTIFY_FLAG" val="#wm#"/>
  <p:tag name="KSO_WM_UNIT_PRESET_TEXT" val="单击添加标题"/>
  <p:tag name="KSO_WM_UNIT_VALUE" val="10"/>
  <p:tag name="KSO_WM_UNIT_TEXT_FILL_FORE_SCHEMECOLOR_INDEX" val="13"/>
  <p:tag name="KSO_WM_UNIT_TEXT_FILL_TYPE" val="1"/>
  <p:tag name="KSO_WM_UNIT_USESOURCEFORMAT_APPLY" val="1"/>
</p:tagLst>
</file>

<file path=ppt/tags/tag168.xml><?xml version="1.0" encoding="utf-8"?>
<p:tagLst xmlns:p="http://schemas.openxmlformats.org/presentationml/2006/main">
  <p:tag name="KSO_WM_UNIT_VALUE" val="114*114"/>
  <p:tag name="KSO_WM_UNIT_HIGHLIGHT" val="0"/>
  <p:tag name="KSO_WM_UNIT_COMPATIBLE" val="0"/>
  <p:tag name="KSO_WM_UNIT_DIAGRAM_ISNUMVISUAL" val="0"/>
  <p:tag name="KSO_WM_UNIT_DIAGRAM_ISREFERUNIT" val="0"/>
  <p:tag name="KSO_WM_DIAGRAM_GROUP_CODE" val="l1-2"/>
  <p:tag name="KSO_WM_UNIT_TYPE" val="x"/>
  <p:tag name="KSO_WM_UNIT_INDEX" val="4"/>
  <p:tag name="KSO_WM_UNIT_ID" val="custom20218634_8*x*4"/>
  <p:tag name="KSO_WM_TEMPLATE_CATEGORY" val="custom"/>
  <p:tag name="KSO_WM_TEMPLATE_INDEX" val="20218634"/>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7"/>
  <p:tag name="KSO_WM_UNIT_ID" val="custom20218634_8*i*17"/>
  <p:tag name="KSO_WM_TEMPLATE_CATEGORY" val="custom"/>
  <p:tag name="KSO_WM_TEMPLATE_INDEX" val="20218634"/>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VALUE" val="101*103"/>
  <p:tag name="KSO_WM_UNIT_HIGHLIGHT" val="0"/>
  <p:tag name="KSO_WM_UNIT_COMPATIBLE" val="0"/>
  <p:tag name="KSO_WM_UNIT_DIAGRAM_ISNUMVISUAL" val="0"/>
  <p:tag name="KSO_WM_UNIT_DIAGRAM_ISREFERUNIT" val="0"/>
  <p:tag name="KSO_WM_DIAGRAM_GROUP_CODE" val="l1-2"/>
  <p:tag name="KSO_WM_UNIT_TYPE" val="x"/>
  <p:tag name="KSO_WM_UNIT_INDEX" val="3"/>
  <p:tag name="KSO_WM_UNIT_ID" val="custom20218634_8*x*3"/>
  <p:tag name="KSO_WM_TEMPLATE_CATEGORY" val="custom"/>
  <p:tag name="KSO_WM_TEMPLATE_INDEX" val="20218634"/>
  <p:tag name="KSO_WM_UNIT_LAYERLEVEL" val="1"/>
  <p:tag name="KSO_WM_TAG_VERSION" val="1.0"/>
  <p:tag name="KSO_WM_BEAUTIFY_FLAG" val="#wm#"/>
  <p:tag name="KSO_WM_UNIT_FILL_FORE_SCHEMECOLOR_INDEX" val="14"/>
  <p:tag name="KSO_WM_UNIT_FILL_TYPE" val="1"/>
  <p:tag name="KSO_WM_UNIT_USESOURCEFORMAT_APPLY"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18634_8*i*3"/>
  <p:tag name="KSO_WM_TEMPLATE_CATEGORY" val="custom"/>
  <p:tag name="KSO_WM_TEMPLATE_INDEX" val="20218634"/>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72.xml><?xml version="1.0" encoding="utf-8"?>
<p:tagLst xmlns:p="http://schemas.openxmlformats.org/presentationml/2006/main">
  <p:tag name="KSO_WM_UNIT_VALUE" val="99*90"/>
  <p:tag name="KSO_WM_UNIT_HIGHLIGHT" val="0"/>
  <p:tag name="KSO_WM_UNIT_COMPATIBLE" val="0"/>
  <p:tag name="KSO_WM_UNIT_DIAGRAM_ISNUMVISUAL" val="0"/>
  <p:tag name="KSO_WM_UNIT_DIAGRAM_ISREFERUNIT" val="0"/>
  <p:tag name="KSO_WM_DIAGRAM_GROUP_CODE" val="l1-2"/>
  <p:tag name="KSO_WM_UNIT_TYPE" val="x"/>
  <p:tag name="KSO_WM_UNIT_INDEX" val="2"/>
  <p:tag name="KSO_WM_UNIT_ID" val="custom20218634_8*x*2"/>
  <p:tag name="KSO_WM_TEMPLATE_CATEGORY" val="custom"/>
  <p:tag name="KSO_WM_TEMPLATE_INDEX" val="20218634"/>
  <p:tag name="KSO_WM_UNIT_LAYERLEVEL" val="1"/>
  <p:tag name="KSO_WM_TAG_VERSION" val="1.0"/>
  <p:tag name="KSO_WM_BEAUTIFY_FLAG" val="#wm#"/>
  <p:tag name="KSO_WM_UNIT_FILL_FORE_SCHEMECOLOR_INDEX" val="14"/>
  <p:tag name="KSO_WM_UNIT_FILL_TYPE" val="1"/>
  <p:tag name="KSO_WM_UNIT_USESOURCEFORMAT_APPLY"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18634_8*i*4"/>
  <p:tag name="KSO_WM_TEMPLATE_CATEGORY" val="custom"/>
  <p:tag name="KSO_WM_TEMPLATE_INDEX" val="20218634"/>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74.xml><?xml version="1.0" encoding="utf-8"?>
<p:tagLst xmlns:p="http://schemas.openxmlformats.org/presentationml/2006/main">
  <p:tag name="KSO_WM_UNIT_VALUE" val="107*107"/>
  <p:tag name="KSO_WM_UNIT_HIGHLIGHT" val="0"/>
  <p:tag name="KSO_WM_UNIT_COMPATIBLE" val="0"/>
  <p:tag name="KSO_WM_UNIT_DIAGRAM_ISNUMVISUAL" val="0"/>
  <p:tag name="KSO_WM_UNIT_DIAGRAM_ISREFERUNIT" val="0"/>
  <p:tag name="KSO_WM_DIAGRAM_GROUP_CODE" val="l1-2"/>
  <p:tag name="KSO_WM_UNIT_TYPE" val="x"/>
  <p:tag name="KSO_WM_UNIT_INDEX" val="1"/>
  <p:tag name="KSO_WM_UNIT_ID" val="custom20218634_8*x*1"/>
  <p:tag name="KSO_WM_TEMPLATE_CATEGORY" val="custom"/>
  <p:tag name="KSO_WM_TEMPLATE_INDEX" val="20218634"/>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7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3"/>
  <p:tag name="KSO_WM_UNIT_ID" val="custom20218634_8*a*3"/>
  <p:tag name="KSO_WM_TEMPLATE_CATEGORY" val="custom"/>
  <p:tag name="KSO_WM_TEMPLATE_INDEX" val="20218634"/>
  <p:tag name="KSO_WM_UNIT_LAYERLEVEL" val="1"/>
  <p:tag name="KSO_WM_TAG_VERSION" val="1.0"/>
  <p:tag name="KSO_WM_BEAUTIFY_FLAG" val="#wm#"/>
  <p:tag name="KSO_WM_UNIT_PRESET_TEXT" val="单击添加标题"/>
  <p:tag name="KSO_WM_UNIT_VALUE" val="10"/>
  <p:tag name="KSO_WM_UNIT_TEXT_FILL_FORE_SCHEMECOLOR_INDEX" val="13"/>
  <p:tag name="KSO_WM_UNIT_TEXT_FILL_TYPE" val="1"/>
  <p:tag name="KSO_WM_UNIT_USESOURCEFORMAT_APPLY" val="1"/>
</p:tagLst>
</file>

<file path=ppt/tags/tag176.xml><?xml version="1.0" encoding="utf-8"?>
<p:tagLst xmlns:p="http://schemas.openxmlformats.org/presentationml/2006/main">
  <p:tag name="KSO_WM_SLIDE_ID" val="custom20218634_8"/>
  <p:tag name="KSO_WM_TEMPLATE_SUBCATEGORY" val="0"/>
  <p:tag name="KSO_WM_TEMPLATE_MASTER_TYPE" val="1"/>
  <p:tag name="KSO_WM_TEMPLATE_COLOR_TYPE" val="0"/>
  <p:tag name="KSO_WM_SLIDE_ITEM_CNT" val="2"/>
  <p:tag name="KSO_WM_SLIDE_INDEX" val="8"/>
  <p:tag name="KSO_WM_DIAGRAM_GROUP_CODE" val="l1-2"/>
  <p:tag name="KSO_WM_SLIDE_DIAGTYPE" val="l"/>
  <p:tag name="KSO_WM_TAG_VERSION" val="1.0"/>
  <p:tag name="KSO_WM_BEAUTIFY_FLAG" val="#wm#"/>
  <p:tag name="KSO_WM_TEMPLATE_CATEGORY" val="custom"/>
  <p:tag name="KSO_WM_TEMPLATE_INDEX" val="20218634"/>
  <p:tag name="KSO_WM_SLIDE_LAYOUT" val="a_x_l"/>
  <p:tag name="KSO_WM_SLIDE_LAYOUT_CNT" val="6_4_1"/>
  <p:tag name="KSO_WM_SLIDE_TYPE" val="text"/>
  <p:tag name="KSO_WM_SLIDE_SUBTYPE" val="diag"/>
  <p:tag name="KSO_WM_SLIDE_SIZE" val="376.75*232.698"/>
  <p:tag name="KSO_WM_SLIDE_POSITION" val="532.9*194.743"/>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8*a*1"/>
  <p:tag name="KSO_WM_TEMPLATE_CATEGORY" val="custom"/>
  <p:tag name="KSO_WM_TEMPLATE_INDEX" val="20218634"/>
  <p:tag name="KSO_WM_UNIT_LAYERLEVEL" val="1"/>
  <p:tag name="KSO_WM_TAG_VERSION" val="1.0"/>
  <p:tag name="KSO_WM_BEAUTIFY_FLAG" val="#wm#"/>
  <p:tag name="KSO_WM_DIAGRAM_GROUP_CODE" val="l1-2"/>
  <p:tag name="KSO_WM_UNIT_ISCONTENTSTITLE" val="0"/>
  <p:tag name="KSO_WM_UNIT_ISNUMDGMTITLE" val="0"/>
  <p:tag name="KSO_WM_UNIT_NOCLEAR" val="0"/>
  <p:tag name="KSO_WM_UNIT_TYPE" val="a"/>
  <p:tag name="KSO_WM_UNIT_INDEX" val="1"/>
  <p:tag name="KSO_WM_UNIT_PRESET_TEXT" val="单击此处添加大标题"/>
  <p:tag name="KSO_WM_UNIT_VALUE" val="13"/>
  <p:tag name="KSO_WM_UNIT_TEXT_FILL_FORE_SCHEMECOLOR_INDEX" val="13"/>
  <p:tag name="KSO_WM_UNIT_TEXT_FILL_TYPE" val="1"/>
  <p:tag name="KSO_WM_UNIT_USESOURCEFORMAT_APPLY"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f"/>
  <p:tag name="KSO_WM_UNIT_INDEX" val="1_1_1"/>
  <p:tag name="KSO_WM_UNIT_ID" val="custom20218634_8*l_h_f*1_1_1"/>
  <p:tag name="KSO_WM_TEMPLATE_CATEGORY" val="custom"/>
  <p:tag name="KSO_WM_TEMPLATE_INDEX" val="20218634"/>
  <p:tag name="KSO_WM_UNIT_LAYERLEVEL" val="1_1_1"/>
  <p:tag name="KSO_WM_TAG_VERSION" val="1.0"/>
  <p:tag name="KSO_WM_BEAUTIFY_FLAG" val="#wm#"/>
  <p:tag name="KSO_WM_UNIT_SUBTYPE" val="a"/>
  <p:tag name="KSO_WM_UNIT_NOCLEAR" val="0"/>
  <p:tag name="KSO_WM_UNIT_PRESET_TEXT" val="单击此处输入你的正文，文字是您思想的提炼，为了最终演示发布的良好效果，请尽量言简意赅的阐述观点。"/>
  <p:tag name="KSO_WM_UNIT_VALUE" val="22"/>
  <p:tag name="KSO_WM_UNIT_TEXT_FILL_FORE_SCHEMECOLOR_INDEX" val="13"/>
  <p:tag name="KSO_WM_UNIT_TEXT_FILL_TYPE" val="1"/>
  <p:tag name="KSO_WM_UNIT_USESOURCEFORMAT_APPLY"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a"/>
  <p:tag name="KSO_WM_UNIT_INDEX" val="1_1_4"/>
  <p:tag name="KSO_WM_UNIT_ID" val="custom20218634_8*l_h_a*1_1_4"/>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NOCLEAR" val="0"/>
  <p:tag name="KSO_WM_UNIT_PRESET_TEXT" val="添加标题"/>
  <p:tag name="KSO_WM_UNIT_VALUE" val="10"/>
  <p:tag name="KSO_WM_UNIT_TEXT_FILL_FORE_SCHEMECOLOR_INDEX" val="13"/>
  <p:tag name="KSO_WM_UNIT_TEX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f"/>
  <p:tag name="KSO_WM_UNIT_INDEX" val="1_2_1"/>
  <p:tag name="KSO_WM_UNIT_ID" val="custom20218634_8*l_h_f*1_2_1"/>
  <p:tag name="KSO_WM_TEMPLATE_CATEGORY" val="custom"/>
  <p:tag name="KSO_WM_TEMPLATE_INDEX" val="20218634"/>
  <p:tag name="KSO_WM_UNIT_LAYERLEVEL" val="1_1_1"/>
  <p:tag name="KSO_WM_TAG_VERSION" val="1.0"/>
  <p:tag name="KSO_WM_BEAUTIFY_FLAG" val="#wm#"/>
  <p:tag name="KSO_WM_UNIT_SUBTYPE" val="a"/>
  <p:tag name="KSO_WM_UNIT_NOCLEAR" val="0"/>
  <p:tag name="KSO_WM_UNIT_PRESET_TEXT" val="单击此处输入你的正文，文字是您思想的提炼，为了最终演示发布的良好效果，请尽量言简意赅的阐述观点。"/>
  <p:tag name="KSO_WM_UNIT_VALUE" val="22"/>
  <p:tag name="KSO_WM_UNIT_TEXT_FILL_FORE_SCHEMECOLOR_INDEX" val="13"/>
  <p:tag name="KSO_WM_UNIT_TEXT_FILL_TYPE" val="1"/>
  <p:tag name="KSO_WM_UNIT_USESOURCEFORMAT_APPLY"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l_h_a"/>
  <p:tag name="KSO_WM_UNIT_INDEX" val="1_2_4"/>
  <p:tag name="KSO_WM_UNIT_ID" val="custom20218634_8*l_h_a*1_2_4"/>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NOCLEAR" val="0"/>
  <p:tag name="KSO_WM_UNIT_PRESET_TEXT" val="添加标题"/>
  <p:tag name="KSO_WM_UNIT_VALUE" val="10"/>
  <p:tag name="KSO_WM_UNIT_TEXT_FILL_FORE_SCHEMECOLOR_INDEX" val="13"/>
  <p:tag name="KSO_WM_UNIT_TEXT_FILL_TYPE" val="1"/>
  <p:tag name="KSO_WM_UNIT_USESOURCEFORMAT_APPLY"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
  <p:tag name="KSO_WM_UNIT_ID" val="custom20218634_8*i*1"/>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2"/>
  <p:tag name="KSO_WM_UNIT_ID" val="custom20218634_8*i*2"/>
  <p:tag name="KSO_WM_TEMPLATE_CATEGORY" val="custom"/>
  <p:tag name="KSO_WM_TEMPLATE_INDEX" val="20218634"/>
  <p:tag name="KSO_WM_UNIT_LAYERLEVEL" val="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6"/>
  <p:tag name="KSO_WM_UNIT_ID" val="custom20218634_8*i*6"/>
  <p:tag name="KSO_WM_TEMPLATE_CATEGORY" val="custom"/>
  <p:tag name="KSO_WM_TEMPLATE_INDEX" val="20218634"/>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5"/>
  <p:tag name="KSO_WM_UNIT_ID" val="custom20218634_8*i*5"/>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8"/>
  <p:tag name="KSO_WM_UNIT_ID" val="custom20218634_8*i*8"/>
  <p:tag name="KSO_WM_TEMPLATE_CATEGORY" val="custom"/>
  <p:tag name="KSO_WM_TEMPLATE_INDEX" val="20218634"/>
  <p:tag name="KSO_WM_UNIT_LAYERLEVEL" val="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9"/>
  <p:tag name="KSO_WM_UNIT_ID" val="custom20218634_8*i*9"/>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7"/>
  <p:tag name="KSO_WM_UNIT_ID" val="custom20218634_8*i*7"/>
  <p:tag name="KSO_WM_TEMPLATE_CATEGORY" val="custom"/>
  <p:tag name="KSO_WM_TEMPLATE_INDEX" val="20218634"/>
  <p:tag name="KSO_WM_UNIT_LAYERLEVEL" val="1"/>
  <p:tag name="KSO_WM_TAG_VERSION" val="1.0"/>
  <p:tag name="KSO_WM_BEAUTIFY_FLAG" val="#wm#"/>
  <p:tag name="KSO_WM_UNIT_FILL_FORE_SCHEMECOLOR_INDEX" val="9"/>
  <p:tag name="KSO_WM_UNIT_FILL_TYPE" val="1"/>
  <p:tag name="KSO_WM_UNIT_TEXT_FILL_FORE_SCHEMECOLOR_INDEX" val="13"/>
  <p:tag name="KSO_WM_UNIT_TEXT_FILL_TYPE" val="1"/>
  <p:tag name="KSO_WM_UNIT_USESOURCEFORMAT_APPLY"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1"/>
  <p:tag name="KSO_WM_UNIT_ID" val="custom20218634_8*i*11"/>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3"/>
  <p:tag name="KSO_WM_UNIT_ID" val="custom20218634_8*i*13"/>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9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2"/>
  <p:tag name="KSO_WM_UNIT_ID" val="custom20218634_8*a*2"/>
  <p:tag name="KSO_WM_TEMPLATE_CATEGORY" val="custom"/>
  <p:tag name="KSO_WM_TEMPLATE_INDEX" val="20218634"/>
  <p:tag name="KSO_WM_UNIT_LAYERLEVEL" val="1"/>
  <p:tag name="KSO_WM_TAG_VERSION" val="1.0"/>
  <p:tag name="KSO_WM_BEAUTIFY_FLAG" val="#wm#"/>
  <p:tag name="KSO_WM_UNIT_VALUE" val="5"/>
  <p:tag name="KSO_WM_UNIT_PRESET_TEXT" val="添加标题"/>
  <p:tag name="KSO_WM_UNIT_TEXT_FILL_FORE_SCHEMECOLOR_INDEX" val="14"/>
  <p:tag name="KSO_WM_UNIT_TEXT_FILL_TYPE" val="1"/>
  <p:tag name="KSO_WM_UNIT_USESOURCEFORMAT_APPLY" val="1"/>
</p:tagLst>
</file>

<file path=ppt/tags/tag19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4"/>
  <p:tag name="KSO_WM_UNIT_ID" val="custom20218634_8*a*4"/>
  <p:tag name="KSO_WM_TEMPLATE_CATEGORY" val="custom"/>
  <p:tag name="KSO_WM_TEMPLATE_INDEX" val="20218634"/>
  <p:tag name="KSO_WM_UNIT_LAYERLEVEL" val="1"/>
  <p:tag name="KSO_WM_TAG_VERSION" val="1.0"/>
  <p:tag name="KSO_WM_BEAUTIFY_FLAG" val="#wm#"/>
  <p:tag name="KSO_WM_UNIT_PRESET_TEXT" val="添加标题"/>
  <p:tag name="KSO_WM_UNIT_VALUE" val="5"/>
  <p:tag name="KSO_WM_UNIT_TEXT_FILL_FORE_SCHEMECOLOR_INDEX" val="14"/>
  <p:tag name="KSO_WM_UNIT_TEXT_FILL_TYPE" val="1"/>
  <p:tag name="KSO_WM_UNIT_USESOURCEFORMAT_APPLY" val="1"/>
</p:tagLst>
</file>

<file path=ppt/tags/tag19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5"/>
  <p:tag name="KSO_WM_UNIT_ID" val="custom20218634_8*a*5"/>
  <p:tag name="KSO_WM_TEMPLATE_CATEGORY" val="custom"/>
  <p:tag name="KSO_WM_TEMPLATE_INDEX" val="20218634"/>
  <p:tag name="KSO_WM_UNIT_LAYERLEVEL" val="1"/>
  <p:tag name="KSO_WM_TAG_VERSION" val="1.0"/>
  <p:tag name="KSO_WM_BEAUTIFY_FLAG" val="#wm#"/>
  <p:tag name="KSO_WM_UNIT_VALUE" val="5"/>
  <p:tag name="KSO_WM_UNIT_PRESET_TEXT" val="添加标题"/>
  <p:tag name="KSO_WM_UNIT_TEXT_FILL_FORE_SCHEMECOLOR_INDEX" val="14"/>
  <p:tag name="KSO_WM_UNIT_TEXT_FILL_TYPE" val="1"/>
  <p:tag name="KSO_WM_UNIT_USESOURCEFORMAT_APPLY"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8"/>
  <p:tag name="KSO_WM_UNIT_ID" val="custom20218634_8*i*18"/>
  <p:tag name="KSO_WM_TEMPLATE_CATEGORY" val="custom"/>
  <p:tag name="KSO_WM_TEMPLATE_INDEX" val="20218634"/>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9"/>
  <p:tag name="KSO_WM_UNIT_ID" val="custom20218634_8*i*19"/>
  <p:tag name="KSO_WM_TEMPLATE_CATEGORY" val="custom"/>
  <p:tag name="KSO_WM_TEMPLATE_INDEX" val="20218634"/>
  <p:tag name="KSO_WM_UNIT_LAYERLEVEL" val="1"/>
  <p:tag name="KSO_WM_TAG_VERSION" val="1.0"/>
  <p:tag name="KSO_WM_BEAUTIFY_FLAG" val="#wm#"/>
  <p:tag name="KSO_WM_UNIT_FILL_FORE_SCHEMECOLOR_INDEX" val="10"/>
  <p:tag name="KSO_WM_UNIT_FILL_TYPE" val="1"/>
  <p:tag name="KSO_WM_UNIT_TEXT_FILL_FORE_SCHEMECOLOR_INDEX" val="13"/>
  <p:tag name="KSO_WM_UNIT_TEXT_FILL_TYPE" val="1"/>
  <p:tag name="KSO_WM_UNIT_USESOURCEFORMAT_APPLY" val="1"/>
</p:tagLst>
</file>

<file path=ppt/tags/tag19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6"/>
  <p:tag name="KSO_WM_UNIT_ID" val="custom20218634_8*a*6"/>
  <p:tag name="KSO_WM_TEMPLATE_CATEGORY" val="custom"/>
  <p:tag name="KSO_WM_TEMPLATE_INDEX" val="20218634"/>
  <p:tag name="KSO_WM_UNIT_LAYERLEVEL" val="1"/>
  <p:tag name="KSO_WM_TAG_VERSION" val="1.0"/>
  <p:tag name="KSO_WM_BEAUTIFY_FLAG" val="#wm#"/>
  <p:tag name="KSO_WM_UNIT_PRESET_TEXT" val="添加标题"/>
  <p:tag name="KSO_WM_UNIT_VALUE" val="5"/>
  <p:tag name="KSO_WM_UNIT_TEXT_FILL_FORE_SCHEMECOLOR_INDEX" val="14"/>
  <p:tag name="KSO_WM_UNIT_TEXT_FILL_TYPE" val="1"/>
  <p:tag name="KSO_WM_UNIT_USESOURCEFORMAT_APPLY" val="1"/>
</p:tagLst>
</file>

<file path=ppt/tags/tag19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3"/>
  <p:tag name="KSO_WM_UNIT_ID" val="custom20218634_8*a*3"/>
  <p:tag name="KSO_WM_TEMPLATE_CATEGORY" val="custom"/>
  <p:tag name="KSO_WM_TEMPLATE_INDEX" val="20218634"/>
  <p:tag name="KSO_WM_UNIT_LAYERLEVEL" val="1"/>
  <p:tag name="KSO_WM_TAG_VERSION" val="1.0"/>
  <p:tag name="KSO_WM_BEAUTIFY_FLAG" val="#wm#"/>
  <p:tag name="KSO_WM_UNIT_PRESET_TEXT" val="单击添加标题"/>
  <p:tag name="KSO_WM_UNIT_VALUE" val="10"/>
  <p:tag name="KSO_WM_UNIT_TEXT_FILL_FORE_SCHEMECOLOR_INDEX" val="13"/>
  <p:tag name="KSO_WM_UNIT_TEXT_FILL_TYPE" val="1"/>
  <p:tag name="KSO_WM_UNIT_USESOURCEFORMAT_APPLY" val="1"/>
</p:tagLst>
</file>

<file path=ppt/tags/tag198.xml><?xml version="1.0" encoding="utf-8"?>
<p:tagLst xmlns:p="http://schemas.openxmlformats.org/presentationml/2006/main">
  <p:tag name="KSO_WM_UNIT_VALUE" val="114*114"/>
  <p:tag name="KSO_WM_UNIT_HIGHLIGHT" val="0"/>
  <p:tag name="KSO_WM_UNIT_COMPATIBLE" val="0"/>
  <p:tag name="KSO_WM_UNIT_DIAGRAM_ISNUMVISUAL" val="0"/>
  <p:tag name="KSO_WM_UNIT_DIAGRAM_ISREFERUNIT" val="0"/>
  <p:tag name="KSO_WM_DIAGRAM_GROUP_CODE" val="l1-2"/>
  <p:tag name="KSO_WM_UNIT_TYPE" val="x"/>
  <p:tag name="KSO_WM_UNIT_INDEX" val="4"/>
  <p:tag name="KSO_WM_UNIT_ID" val="custom20218634_8*x*4"/>
  <p:tag name="KSO_WM_TEMPLATE_CATEGORY" val="custom"/>
  <p:tag name="KSO_WM_TEMPLATE_INDEX" val="20218634"/>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17"/>
  <p:tag name="KSO_WM_UNIT_ID" val="custom20218634_8*i*17"/>
  <p:tag name="KSO_WM_TEMPLATE_CATEGORY" val="custom"/>
  <p:tag name="KSO_WM_TEMPLATE_INDEX" val="20218634"/>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VALUE" val="101*103"/>
  <p:tag name="KSO_WM_UNIT_HIGHLIGHT" val="0"/>
  <p:tag name="KSO_WM_UNIT_COMPATIBLE" val="0"/>
  <p:tag name="KSO_WM_UNIT_DIAGRAM_ISNUMVISUAL" val="0"/>
  <p:tag name="KSO_WM_UNIT_DIAGRAM_ISREFERUNIT" val="0"/>
  <p:tag name="KSO_WM_DIAGRAM_GROUP_CODE" val="l1-2"/>
  <p:tag name="KSO_WM_UNIT_TYPE" val="x"/>
  <p:tag name="KSO_WM_UNIT_INDEX" val="3"/>
  <p:tag name="KSO_WM_UNIT_ID" val="custom20218634_8*x*3"/>
  <p:tag name="KSO_WM_TEMPLATE_CATEGORY" val="custom"/>
  <p:tag name="KSO_WM_TEMPLATE_INDEX" val="20218634"/>
  <p:tag name="KSO_WM_UNIT_LAYERLEVEL" val="1"/>
  <p:tag name="KSO_WM_TAG_VERSION" val="1.0"/>
  <p:tag name="KSO_WM_BEAUTIFY_FLAG" val="#wm#"/>
  <p:tag name="KSO_WM_UNIT_FILL_FORE_SCHEMECOLOR_INDEX" val="14"/>
  <p:tag name="KSO_WM_UNIT_FILL_TYPE" val="1"/>
  <p:tag name="KSO_WM_UNIT_USESOURCEFORMAT_APPLY" val="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3"/>
  <p:tag name="KSO_WM_UNIT_ID" val="custom20218634_8*i*3"/>
  <p:tag name="KSO_WM_TEMPLATE_CATEGORY" val="custom"/>
  <p:tag name="KSO_WM_TEMPLATE_INDEX" val="20218634"/>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202.xml><?xml version="1.0" encoding="utf-8"?>
<p:tagLst xmlns:p="http://schemas.openxmlformats.org/presentationml/2006/main">
  <p:tag name="KSO_WM_UNIT_VALUE" val="99*90"/>
  <p:tag name="KSO_WM_UNIT_HIGHLIGHT" val="0"/>
  <p:tag name="KSO_WM_UNIT_COMPATIBLE" val="0"/>
  <p:tag name="KSO_WM_UNIT_DIAGRAM_ISNUMVISUAL" val="0"/>
  <p:tag name="KSO_WM_UNIT_DIAGRAM_ISREFERUNIT" val="0"/>
  <p:tag name="KSO_WM_DIAGRAM_GROUP_CODE" val="l1-2"/>
  <p:tag name="KSO_WM_UNIT_TYPE" val="x"/>
  <p:tag name="KSO_WM_UNIT_INDEX" val="2"/>
  <p:tag name="KSO_WM_UNIT_ID" val="custom20218634_8*x*2"/>
  <p:tag name="KSO_WM_TEMPLATE_CATEGORY" val="custom"/>
  <p:tag name="KSO_WM_TEMPLATE_INDEX" val="20218634"/>
  <p:tag name="KSO_WM_UNIT_LAYERLEVEL" val="1"/>
  <p:tag name="KSO_WM_TAG_VERSION" val="1.0"/>
  <p:tag name="KSO_WM_BEAUTIFY_FLAG" val="#wm#"/>
  <p:tag name="KSO_WM_UNIT_FILL_FORE_SCHEMECOLOR_INDEX" val="14"/>
  <p:tag name="KSO_WM_UNIT_FILL_TYPE" val="1"/>
  <p:tag name="KSO_WM_UNIT_USESOURCEFORMAT_APPLY"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TYPE" val="i"/>
  <p:tag name="KSO_WM_UNIT_INDEX" val="4"/>
  <p:tag name="KSO_WM_UNIT_ID" val="custom20218634_8*i*4"/>
  <p:tag name="KSO_WM_TEMPLATE_CATEGORY" val="custom"/>
  <p:tag name="KSO_WM_TEMPLATE_INDEX" val="20218634"/>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204.xml><?xml version="1.0" encoding="utf-8"?>
<p:tagLst xmlns:p="http://schemas.openxmlformats.org/presentationml/2006/main">
  <p:tag name="KSO_WM_UNIT_VALUE" val="107*107"/>
  <p:tag name="KSO_WM_UNIT_HIGHLIGHT" val="0"/>
  <p:tag name="KSO_WM_UNIT_COMPATIBLE" val="0"/>
  <p:tag name="KSO_WM_UNIT_DIAGRAM_ISNUMVISUAL" val="0"/>
  <p:tag name="KSO_WM_UNIT_DIAGRAM_ISREFERUNIT" val="0"/>
  <p:tag name="KSO_WM_DIAGRAM_GROUP_CODE" val="l1-2"/>
  <p:tag name="KSO_WM_UNIT_TYPE" val="x"/>
  <p:tag name="KSO_WM_UNIT_INDEX" val="1"/>
  <p:tag name="KSO_WM_UNIT_ID" val="custom20218634_8*x*1"/>
  <p:tag name="KSO_WM_TEMPLATE_CATEGORY" val="custom"/>
  <p:tag name="KSO_WM_TEMPLATE_INDEX" val="20218634"/>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20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2"/>
  <p:tag name="KSO_WM_UNIT_TYPE" val="a"/>
  <p:tag name="KSO_WM_UNIT_INDEX" val="3"/>
  <p:tag name="KSO_WM_UNIT_ID" val="custom20218634_8*a*3"/>
  <p:tag name="KSO_WM_TEMPLATE_CATEGORY" val="custom"/>
  <p:tag name="KSO_WM_TEMPLATE_INDEX" val="20218634"/>
  <p:tag name="KSO_WM_UNIT_LAYERLEVEL" val="1"/>
  <p:tag name="KSO_WM_TAG_VERSION" val="1.0"/>
  <p:tag name="KSO_WM_BEAUTIFY_FLAG" val="#wm#"/>
  <p:tag name="KSO_WM_UNIT_PRESET_TEXT" val="单击添加标题"/>
  <p:tag name="KSO_WM_UNIT_VALUE" val="10"/>
  <p:tag name="KSO_WM_UNIT_TEXT_FILL_FORE_SCHEMECOLOR_INDEX" val="13"/>
  <p:tag name="KSO_WM_UNIT_TEXT_FILL_TYPE" val="1"/>
  <p:tag name="KSO_WM_UNIT_USESOURCEFORMAT_APPLY" val="1"/>
</p:tagLst>
</file>

<file path=ppt/tags/tag206.xml><?xml version="1.0" encoding="utf-8"?>
<p:tagLst xmlns:p="http://schemas.openxmlformats.org/presentationml/2006/main">
  <p:tag name="KSO_WM_SLIDE_ID" val="custom20218634_8"/>
  <p:tag name="KSO_WM_TEMPLATE_SUBCATEGORY" val="0"/>
  <p:tag name="KSO_WM_TEMPLATE_MASTER_TYPE" val="1"/>
  <p:tag name="KSO_WM_TEMPLATE_COLOR_TYPE" val="0"/>
  <p:tag name="KSO_WM_SLIDE_ITEM_CNT" val="2"/>
  <p:tag name="KSO_WM_SLIDE_INDEX" val="8"/>
  <p:tag name="KSO_WM_DIAGRAM_GROUP_CODE" val="l1-2"/>
  <p:tag name="KSO_WM_SLIDE_DIAGTYPE" val="l"/>
  <p:tag name="KSO_WM_TAG_VERSION" val="1.0"/>
  <p:tag name="KSO_WM_BEAUTIFY_FLAG" val="#wm#"/>
  <p:tag name="KSO_WM_TEMPLATE_CATEGORY" val="custom"/>
  <p:tag name="KSO_WM_TEMPLATE_INDEX" val="20218634"/>
  <p:tag name="KSO_WM_SLIDE_LAYOUT" val="a_x_l"/>
  <p:tag name="KSO_WM_SLIDE_LAYOUT_CNT" val="6_4_1"/>
  <p:tag name="KSO_WM_SLIDE_TYPE" val="text"/>
  <p:tag name="KSO_WM_SLIDE_SUBTYPE" val="diag"/>
  <p:tag name="KSO_WM_SLIDE_SIZE" val="376.75*232.698"/>
  <p:tag name="KSO_WM_SLIDE_POSITION" val="532.9*194.743"/>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a*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项目背景"/>
  <p:tag name="KSO_WM_UNIT_NOCLEAR" val="0"/>
  <p:tag name="KSO_WM_UNIT_VALUE" val="6"/>
  <p:tag name="KSO_WM_UNIT_TYPE" val="a"/>
  <p:tag name="KSO_WM_UNIT_INDEX"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f*1"/>
  <p:tag name="KSO_WM_TEMPLATE_CATEGORY" val="custom"/>
  <p:tag name="KSO_WM_TEMPLATE_INDEX" val="20218634"/>
  <p:tag name="KSO_WM_UNIT_LAYERLEVEL" val="1"/>
  <p:tag name="KSO_WM_TAG_VERSION" val="1.0"/>
  <p:tag name="KSO_WM_BEAUTIFY_FLAG" val="#wm#"/>
  <p:tag name="KSO_WM_UNIT_SUBTYPE" val="a"/>
  <p:tag name="KSO_WM_UNIT_PRESET_TEXT" val="单击此处输入你的正文，文字是您思想的提炼"/>
  <p:tag name="KSO_WM_UNIT_NOCLEAR" val="0"/>
  <p:tag name="KSO_WM_UNIT_VALUE" val="56"/>
  <p:tag name="KSO_WM_UNIT_TYPE" val="f"/>
  <p:tag name="KSO_WM_UNIT_INDEX" val="1"/>
</p:tagLst>
</file>

<file path=ppt/tags/tag209.xml><?xml version="1.0" encoding="utf-8"?>
<p:tagLst xmlns:p="http://schemas.openxmlformats.org/presentationml/2006/main">
  <p:tag name="KSO_WM_SLIDE_ID" val="custom20218634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634"/>
  <p:tag name="KSO_WM_SLIDE_TYPE" val="sectionTitle"/>
  <p:tag name="KSO_WM_SLIDE_SUBTYPE" val="diag"/>
  <p:tag name="KSO_WM_SLIDE_LAYOUT" val="a_f"/>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
  <p:tag name="KSO_WM_TEMPLATE_CATEGORY" val="custom"/>
  <p:tag name="KSO_WM_TEMPLATE_INDEX" val="20218634"/>
  <p:tag name="KSO_WM_UNIT_LAYERLEVEL" val="1"/>
  <p:tag name="KSO_WM_TAG_VERSION" val="1.0"/>
  <p:tag name="KSO_WM_BEAUTIFY_FLAG" val="#wm#"/>
  <p:tag name="KSO_WM_UNIT_TYPE" val="i"/>
  <p:tag name="KSO_WM_UNIT_INDEX" val="1"/>
  <p:tag name="KSO_WM_UNIT_TEXT_FILL_FORE_SCHEMECOLOR_INDEX" val="13"/>
  <p:tag name="KSO_WM_UNIT_TEXT_FILL_TYPE" val="1"/>
  <p:tag name="KSO_WM_UNIT_USESOURCEFORMAT_APPLY" val="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7"/>
  <p:tag name="KSO_WM_TEMPLATE_CATEGORY" val="custom"/>
  <p:tag name="KSO_WM_TEMPLATE_INDEX" val="20218634"/>
  <p:tag name="KSO_WM_UNIT_LAYERLEVEL" val="1"/>
  <p:tag name="KSO_WM_TAG_VERSION" val="1.0"/>
  <p:tag name="KSO_WM_BEAUTIFY_FLAG" val="#wm#"/>
  <p:tag name="KSO_WM_UNIT_TYPE" val="i"/>
  <p:tag name="KSO_WM_UNIT_INDEX" val="7"/>
  <p:tag name="KSO_WM_UNIT_FILL_FORE_SCHEMECOLOR_INDEX" val="5"/>
  <p:tag name="KSO_WM_UNIT_FILL_TYPE" val="1"/>
  <p:tag name="KSO_WM_UNIT_TEXT_FILL_FORE_SCHEMECOLOR_INDEX" val="13"/>
  <p:tag name="KSO_WM_UNIT_TEXT_FILL_TYPE" val="1"/>
  <p:tag name="KSO_WM_UNIT_USESOURCEFORMAT_APPLY"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1"/>
  <p:tag name="KSO_WM_TEMPLATE_CATEGORY" val="custom"/>
  <p:tag name="KSO_WM_TEMPLATE_INDEX" val="20218634"/>
  <p:tag name="KSO_WM_UNIT_LAYERLEVEL" val="1"/>
  <p:tag name="KSO_WM_TAG_VERSION" val="1.0"/>
  <p:tag name="KSO_WM_BEAUTIFY_FLAG" val="#wm#"/>
  <p:tag name="KSO_WM_UNIT_TYPE" val="i"/>
  <p:tag name="KSO_WM_UNIT_INDEX" val="11"/>
  <p:tag name="KSO_WM_UNIT_FILL_FORE_SCHEMECOLOR_INDEX" val="13"/>
  <p:tag name="KSO_WM_UNIT_FILL_TYPE" val="1"/>
  <p:tag name="KSO_WM_UNIT_TEXT_FILL_FORE_SCHEMECOLOR_INDEX" val="2"/>
  <p:tag name="KSO_WM_UNIT_TEXT_FILL_TYPE" val="1"/>
  <p:tag name="KSO_WM_UNIT_USESOURCEFORMAT_APPLY"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0"/>
  <p:tag name="KSO_WM_TEMPLATE_CATEGORY" val="custom"/>
  <p:tag name="KSO_WM_TEMPLATE_INDEX" val="20218634"/>
  <p:tag name="KSO_WM_UNIT_LAYERLEVEL" val="1"/>
  <p:tag name="KSO_WM_TAG_VERSION" val="1.0"/>
  <p:tag name="KSO_WM_BEAUTIFY_FLAG" val="#wm#"/>
  <p:tag name="KSO_WM_UNIT_TYPE" val="i"/>
  <p:tag name="KSO_WM_UNIT_INDEX" val="10"/>
  <p:tag name="KSO_WM_UNIT_TEXT_FILL_FORE_SCHEMECOLOR_INDEX" val="13"/>
  <p:tag name="KSO_WM_UNIT_TEXT_FILL_TYPE" val="1"/>
  <p:tag name="KSO_WM_UNIT_USESOURCEFORMAT_APPLY"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2"/>
  <p:tag name="KSO_WM_TEMPLATE_CATEGORY" val="custom"/>
  <p:tag name="KSO_WM_TEMPLATE_INDEX" val="20218634"/>
  <p:tag name="KSO_WM_UNIT_LAYERLEVEL" val="1"/>
  <p:tag name="KSO_WM_TAG_VERSION" val="1.0"/>
  <p:tag name="KSO_WM_BEAUTIFY_FLAG" val="#wm#"/>
  <p:tag name="KSO_WM_UNIT_TYPE" val="i"/>
  <p:tag name="KSO_WM_UNIT_INDEX" val="12"/>
  <p:tag name="KSO_WM_UNIT_FILL_FORE_SCHEMECOLOR_INDEX" val="7"/>
  <p:tag name="KSO_WM_UNIT_FILL_TYPE" val="1"/>
  <p:tag name="KSO_WM_UNIT_TEXT_FILL_FORE_SCHEMECOLOR_INDEX" val="13"/>
  <p:tag name="KSO_WM_UNIT_TEXT_FILL_TYPE" val="1"/>
  <p:tag name="KSO_WM_UNIT_USESOURCEFORMAT_APPLY"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4"/>
  <p:tag name="KSO_WM_TEMPLATE_CATEGORY" val="custom"/>
  <p:tag name="KSO_WM_TEMPLATE_INDEX" val="20218634"/>
  <p:tag name="KSO_WM_UNIT_LAYERLEVEL" val="1"/>
  <p:tag name="KSO_WM_TAG_VERSION" val="1.0"/>
  <p:tag name="KSO_WM_BEAUTIFY_FLAG" val="#wm#"/>
  <p:tag name="KSO_WM_UNIT_TYPE" val="i"/>
  <p:tag name="KSO_WM_UNIT_INDEX" val="14"/>
  <p:tag name="KSO_WM_UNIT_TEXT_FILL_FORE_SCHEMECOLOR_INDEX" val="13"/>
  <p:tag name="KSO_WM_UNIT_TEXT_FILL_TYPE" val="1"/>
  <p:tag name="KSO_WM_UNIT_USESOURCEFORMAT_APPLY"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3"/>
  <p:tag name="KSO_WM_TEMPLATE_CATEGORY" val="custom"/>
  <p:tag name="KSO_WM_TEMPLATE_INDEX" val="20218634"/>
  <p:tag name="KSO_WM_UNIT_LAYERLEVEL" val="1"/>
  <p:tag name="KSO_WM_TAG_VERSION" val="1.0"/>
  <p:tag name="KSO_WM_BEAUTIFY_FLAG" val="#wm#"/>
  <p:tag name="KSO_WM_UNIT_TYPE" val="i"/>
  <p:tag name="KSO_WM_UNIT_INDEX" val="13"/>
  <p:tag name="KSO_WM_UNIT_FILL_FORE_SCHEMECOLOR_INDEX" val="9"/>
  <p:tag name="KSO_WM_UNIT_FILL_TYPE" val="1"/>
  <p:tag name="KSO_WM_UNIT_TEXT_FILL_FORE_SCHEMECOLOR_INDEX" val="13"/>
  <p:tag name="KSO_WM_UNIT_TEXT_FILL_TYPE" val="1"/>
  <p:tag name="KSO_WM_UNIT_USESOURCEFORMAT_APPLY" val="1"/>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5"/>
  <p:tag name="KSO_WM_TEMPLATE_CATEGORY" val="custom"/>
  <p:tag name="KSO_WM_TEMPLATE_INDEX" val="20218634"/>
  <p:tag name="KSO_WM_UNIT_LAYERLEVEL" val="1"/>
  <p:tag name="KSO_WM_TAG_VERSION" val="1.0"/>
  <p:tag name="KSO_WM_BEAUTIFY_FLAG" val="#wm#"/>
  <p:tag name="KSO_WM_UNIT_TYPE" val="i"/>
  <p:tag name="KSO_WM_UNIT_INDEX" val="15"/>
  <p:tag name="KSO_WM_UNIT_TEXT_FILL_FORE_SCHEMECOLOR_INDEX" val="13"/>
  <p:tag name="KSO_WM_UNIT_TEXT_FILL_TYPE" val="1"/>
  <p:tag name="KSO_WM_UNIT_USESOURCEFORMAT_APPLY"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7"/>
  <p:tag name="KSO_WM_TEMPLATE_CATEGORY" val="custom"/>
  <p:tag name="KSO_WM_TEMPLATE_INDEX" val="20218634"/>
  <p:tag name="KSO_WM_UNIT_LAYERLEVEL" val="1"/>
  <p:tag name="KSO_WM_TAG_VERSION" val="1.0"/>
  <p:tag name="KSO_WM_BEAUTIFY_FLAG" val="#wm#"/>
  <p:tag name="KSO_WM_UNIT_TYPE" val="i"/>
  <p:tag name="KSO_WM_UNIT_INDEX" val="17"/>
  <p:tag name="KSO_WM_UNIT_TEXT_FILL_FORE_SCHEMECOLOR_INDEX" val="13"/>
  <p:tag name="KSO_WM_UNIT_TEXT_FILL_TYPE" val="1"/>
  <p:tag name="KSO_WM_UNIT_USESOURCEFORMAT_APPLY" val="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6"/>
  <p:tag name="KSO_WM_TEMPLATE_CATEGORY" val="custom"/>
  <p:tag name="KSO_WM_TEMPLATE_INDEX" val="20218634"/>
  <p:tag name="KSO_WM_UNIT_LAYERLEVEL" val="1"/>
  <p:tag name="KSO_WM_TAG_VERSION" val="1.0"/>
  <p:tag name="KSO_WM_BEAUTIFY_FLAG" val="#wm#"/>
  <p:tag name="KSO_WM_UNIT_TYPE" val="i"/>
  <p:tag name="KSO_WM_UNIT_INDEX" val="16"/>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9"/>
  <p:tag name="KSO_WM_TEMPLATE_CATEGORY" val="custom"/>
  <p:tag name="KSO_WM_TEMPLATE_INDEX" val="20218634"/>
  <p:tag name="KSO_WM_UNIT_LAYERLEVEL" val="1"/>
  <p:tag name="KSO_WM_TAG_VERSION" val="1.0"/>
  <p:tag name="KSO_WM_BEAUTIFY_FLAG" val="#wm#"/>
  <p:tag name="KSO_WM_UNIT_TYPE" val="i"/>
  <p:tag name="KSO_WM_UNIT_INDEX" val="19"/>
  <p:tag name="KSO_WM_UNIT_TEXT_FILL_FORE_SCHEMECOLOR_INDEX" val="13"/>
  <p:tag name="KSO_WM_UNIT_TEXT_FILL_TYPE" val="1"/>
  <p:tag name="KSO_WM_UNIT_USESOURCEFORMAT_APPLY"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18"/>
  <p:tag name="KSO_WM_TEMPLATE_CATEGORY" val="custom"/>
  <p:tag name="KSO_WM_TEMPLATE_INDEX" val="20218634"/>
  <p:tag name="KSO_WM_UNIT_LAYERLEVEL" val="1"/>
  <p:tag name="KSO_WM_TAG_VERSION" val="1.0"/>
  <p:tag name="KSO_WM_BEAUTIFY_FLAG" val="#wm#"/>
  <p:tag name="KSO_WM_UNIT_TYPE" val="i"/>
  <p:tag name="KSO_WM_UNIT_INDEX" val="18"/>
  <p:tag name="KSO_WM_UNIT_TEXT_FILL_FORE_SCHEMECOLOR_INDEX" val="13"/>
  <p:tag name="KSO_WM_UNIT_TEXT_FILL_TYPE" val="1"/>
  <p:tag name="KSO_WM_UNIT_USESOURCEFORMAT_APPLY"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2"/>
  <p:tag name="KSO_WM_TEMPLATE_CATEGORY" val="custom"/>
  <p:tag name="KSO_WM_TEMPLATE_INDEX" val="20218634"/>
  <p:tag name="KSO_WM_UNIT_LAYERLEVEL" val="1"/>
  <p:tag name="KSO_WM_TAG_VERSION" val="1.0"/>
  <p:tag name="KSO_WM_BEAUTIFY_FLAG" val="#wm#"/>
  <p:tag name="KSO_WM_UNIT_TYPE" val="i"/>
  <p:tag name="KSO_WM_UNIT_INDEX" val="2"/>
  <p:tag name="KSO_WM_UNIT_FILL_FORE_SCHEMECOLOR_INDEX" val="9"/>
  <p:tag name="KSO_WM_UNIT_FILL_TYPE" val="1"/>
  <p:tag name="KSO_WM_UNIT_TEXT_FILL_FORE_SCHEMECOLOR_INDEX" val="13"/>
  <p:tag name="KSO_WM_UNIT_TEXT_FILL_TYPE" val="1"/>
  <p:tag name="KSO_WM_UNIT_USESOURCEFORMAT_APPLY"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3"/>
  <p:tag name="KSO_WM_TEMPLATE_CATEGORY" val="custom"/>
  <p:tag name="KSO_WM_TEMPLATE_INDEX" val="20218634"/>
  <p:tag name="KSO_WM_UNIT_LAYERLEVEL" val="1"/>
  <p:tag name="KSO_WM_TAG_VERSION" val="1.0"/>
  <p:tag name="KSO_WM_BEAUTIFY_FLAG" val="#wm#"/>
  <p:tag name="KSO_WM_UNIT_TYPE" val="i"/>
  <p:tag name="KSO_WM_UNIT_INDEX" val="3"/>
  <p:tag name="KSO_WM_UNIT_FILL_FORE_SCHEMECOLOR_INDEX" val="9"/>
  <p:tag name="KSO_WM_UNIT_FILL_TYPE" val="1"/>
  <p:tag name="KSO_WM_UNIT_TEXT_FILL_FORE_SCHEMECOLOR_INDEX" val="13"/>
  <p:tag name="KSO_WM_UNIT_TEXT_FILL_TYPE" val="1"/>
  <p:tag name="KSO_WM_UNIT_USESOURCEFORMAT_APPLY"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l_h_f*1_1_1"/>
  <p:tag name="KSO_WM_TEMPLATE_CATEGORY" val="custom"/>
  <p:tag name="KSO_WM_TEMPLATE_INDEX" val="20218634"/>
  <p:tag name="KSO_WM_UNIT_LAYERLEVEL" val="1_1_1"/>
  <p:tag name="KSO_WM_TAG_VERSION" val="1.0"/>
  <p:tag name="KSO_WM_BEAUTIFY_FLAG" val="#wm#"/>
  <p:tag name="KSO_WM_UNIT_SUBTYPE" val="a"/>
  <p:tag name="KSO_WM_UNIT_NOCLEAR" val="0"/>
  <p:tag name="KSO_WM_UNIT_TYPE" val="l_h_f"/>
  <p:tag name="KSO_WM_UNIT_INDEX" val="1_1_1"/>
  <p:tag name="KSO_WM_UNIT_PRESET_TEXT" val="单击此处输入你的正文，文字是您思想的提炼"/>
  <p:tag name="KSO_WM_UNIT_VALUE" val="22"/>
  <p:tag name="KSO_WM_UNIT_TEXT_FILL_FORE_SCHEMECOLOR_INDEX" val="13"/>
  <p:tag name="KSO_WM_UNIT_TEXT_FILL_TYPE" val="1"/>
  <p:tag name="KSO_WM_UNIT_USESOURCEFORMAT_APPLY"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a*2"/>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NOCLEAR" val="0"/>
  <p:tag name="KSO_WM_UNIT_TYPE" val="a"/>
  <p:tag name="KSO_WM_UNIT_INDEX" val="2"/>
  <p:tag name="KSO_WM_UNIT_PRESET_TEXT" val="添加标题"/>
  <p:tag name="KSO_WM_UNIT_VALUE" val="5"/>
  <p:tag name="KSO_WM_UNIT_TEXT_FILL_FORE_SCHEMECOLOR_INDEX" val="14"/>
  <p:tag name="KSO_WM_UNIT_TEXT_FILL_TYPE" val="1"/>
  <p:tag name="KSO_WM_UNIT_USESOURCEFORMAT_APPLY"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a*3"/>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NOCLEAR" val="0"/>
  <p:tag name="KSO_WM_UNIT_TYPE" val="a"/>
  <p:tag name="KSO_WM_UNIT_INDEX" val="3"/>
  <p:tag name="KSO_WM_UNIT_PRESET_TEXT" val="添加标题"/>
  <p:tag name="KSO_WM_UNIT_VALUE" val="5"/>
  <p:tag name="KSO_WM_UNIT_TEXT_FILL_FORE_SCHEMECOLOR_INDEX" val="14"/>
  <p:tag name="KSO_WM_UNIT_TEXT_FILL_TYPE" val="1"/>
  <p:tag name="KSO_WM_UNIT_USESOURCEFORMAT_APPLY"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a*4"/>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NOCLEAR" val="0"/>
  <p:tag name="KSO_WM_UNIT_TYPE" val="a"/>
  <p:tag name="KSO_WM_UNIT_INDEX" val="4"/>
  <p:tag name="KSO_WM_UNIT_PRESET_TEXT" val="添加标题"/>
  <p:tag name="KSO_WM_UNIT_VALUE" val="5"/>
  <p:tag name="KSO_WM_UNIT_TEXT_FILL_FORE_SCHEMECOLOR_INDEX" val="14"/>
  <p:tag name="KSO_WM_UNIT_TEXT_FILL_TYPE" val="1"/>
  <p:tag name="KSO_WM_UNIT_USESOURCEFORMAT_APPLY"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4"/>
  <p:tag name="KSO_WM_TEMPLATE_CATEGORY" val="custom"/>
  <p:tag name="KSO_WM_TEMPLATE_INDEX" val="20218634"/>
  <p:tag name="KSO_WM_UNIT_LAYERLEVEL" val="1"/>
  <p:tag name="KSO_WM_TAG_VERSION" val="1.0"/>
  <p:tag name="KSO_WM_BEAUTIFY_FLAG" val="#wm#"/>
  <p:tag name="KSO_WM_UNIT_TYPE" val="i"/>
  <p:tag name="KSO_WM_UNIT_INDEX" val="4"/>
  <p:tag name="KSO_WM_UNIT_TEXT_FILL_FORE_SCHEMECOLOR_INDEX" val="13"/>
  <p:tag name="KSO_WM_UNIT_TEXT_FILL_TYPE" val="1"/>
  <p:tag name="KSO_WM_UNIT_USESOURCEFORMAT_APPLY"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6"/>
  <p:tag name="KSO_WM_TEMPLATE_CATEGORY" val="custom"/>
  <p:tag name="KSO_WM_TEMPLATE_INDEX" val="20218634"/>
  <p:tag name="KSO_WM_UNIT_LAYERLEVEL" val="1"/>
  <p:tag name="KSO_WM_TAG_VERSION" val="1.0"/>
  <p:tag name="KSO_WM_BEAUTIFY_FLAG" val="#wm#"/>
  <p:tag name="KSO_WM_UNIT_TYPE" val="i"/>
  <p:tag name="KSO_WM_UNIT_INDEX" val="6"/>
  <p:tag name="KSO_WM_UNIT_FILL_FORE_SCHEMECOLOR_INDEX" val="10"/>
  <p:tag name="KSO_WM_UNIT_FILL_TYPE" val="1"/>
  <p:tag name="KSO_WM_UNIT_TEXT_FILL_FORE_SCHEMECOLOR_INDEX" val="13"/>
  <p:tag name="KSO_WM_UNIT_TEX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a*5"/>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NOCLEAR" val="0"/>
  <p:tag name="KSO_WM_UNIT_TYPE" val="a"/>
  <p:tag name="KSO_WM_UNIT_INDEX" val="5"/>
  <p:tag name="KSO_WM_UNIT_PRESET_TEXT" val="添加标题"/>
  <p:tag name="KSO_WM_UNIT_VALUE" val="5"/>
  <p:tag name="KSO_WM_UNIT_TEXT_FILL_FORE_SCHEMECOLOR_INDEX" val="14"/>
  <p:tag name="KSO_WM_UNIT_TEXT_FILL_TYPE" val="1"/>
  <p:tag name="KSO_WM_UNIT_USESOURCEFORMAT_APPLY"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a*6"/>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NOCLEAR" val="0"/>
  <p:tag name="KSO_WM_UNIT_TYPE" val="a"/>
  <p:tag name="KSO_WM_UNIT_INDEX" val="6"/>
  <p:tag name="KSO_WM_UNIT_PRESET_TEXT" val="单击添加标题"/>
  <p:tag name="KSO_WM_UNIT_VALUE" val="10"/>
  <p:tag name="KSO_WM_UNIT_TEXT_FILL_FORE_SCHEMECOLOR_INDEX" val="13"/>
  <p:tag name="KSO_WM_UNIT_TEXT_FILL_TYPE" val="1"/>
  <p:tag name="KSO_WM_UNIT_USESOURCEFORMAT_APPLY"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0*a*1"/>
  <p:tag name="KSO_WM_TEMPLATE_CATEGORY" val="custom"/>
  <p:tag name="KSO_WM_TEMPLATE_INDEX" val="20218634"/>
  <p:tag name="KSO_WM_UNIT_LAYERLEVEL" val="1"/>
  <p:tag name="KSO_WM_TAG_VERSION" val="1.0"/>
  <p:tag name="KSO_WM_BEAUTIFY_FLAG" val="#wm#"/>
  <p:tag name="KSO_WM_DIAGRAM_GROUP_CODE" val="l1-2"/>
  <p:tag name="KSO_WM_UNIT_ISCONTENTSTITLE" val="0"/>
  <p:tag name="KSO_WM_UNIT_ISNUMDGMTITLE" val="0"/>
  <p:tag name="KSO_WM_UNIT_NOCLEAR" val="0"/>
  <p:tag name="KSO_WM_UNIT_TYPE" val="a"/>
  <p:tag name="KSO_WM_UNIT_INDEX" val="1"/>
  <p:tag name="KSO_WM_UNIT_PRESET_TEXT" val="单击此处添加大标题"/>
  <p:tag name="KSO_WM_UNIT_VALUE" val="13"/>
  <p:tag name="KSO_WM_UNIT_TEXT_FILL_FORE_SCHEMECOLOR_INDEX" val="13"/>
  <p:tag name="KSO_WM_UNIT_TEXT_FILL_TYPE" val="1"/>
  <p:tag name="KSO_WM_UNIT_USESOURCEFORMAT_APPLY"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l_h_f*1_2_1"/>
  <p:tag name="KSO_WM_TEMPLATE_CATEGORY" val="custom"/>
  <p:tag name="KSO_WM_TEMPLATE_INDEX" val="20218634"/>
  <p:tag name="KSO_WM_UNIT_LAYERLEVEL" val="1_1_1"/>
  <p:tag name="KSO_WM_TAG_VERSION" val="1.0"/>
  <p:tag name="KSO_WM_BEAUTIFY_FLAG" val="#wm#"/>
  <p:tag name="KSO_WM_UNIT_SUBTYPE" val="a"/>
  <p:tag name="KSO_WM_UNIT_NOCLEAR" val="0"/>
  <p:tag name="KSO_WM_UNIT_TYPE" val="l_h_f"/>
  <p:tag name="KSO_WM_UNIT_INDEX" val="1_2_1"/>
  <p:tag name="KSO_WM_UNIT_PRESET_TEXT" val="单击此处输入你的正文，文字是您思想的提炼"/>
  <p:tag name="KSO_WM_UNIT_VALUE" val="22"/>
  <p:tag name="KSO_WM_UNIT_TEXT_FILL_FORE_SCHEMECOLOR_INDEX" val="13"/>
  <p:tag name="KSO_WM_UNIT_TEXT_FILL_TYPE" val="1"/>
  <p:tag name="KSO_WM_UNIT_USESOURCEFORMAT_APPLY"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l_h_f*1_3_1"/>
  <p:tag name="KSO_WM_TEMPLATE_CATEGORY" val="custom"/>
  <p:tag name="KSO_WM_TEMPLATE_INDEX" val="20218634"/>
  <p:tag name="KSO_WM_UNIT_LAYERLEVEL" val="1_1_1"/>
  <p:tag name="KSO_WM_TAG_VERSION" val="1.0"/>
  <p:tag name="KSO_WM_BEAUTIFY_FLAG" val="#wm#"/>
  <p:tag name="KSO_WM_UNIT_SUBTYPE" val="a"/>
  <p:tag name="KSO_WM_UNIT_NOCLEAR" val="0"/>
  <p:tag name="KSO_WM_UNIT_TYPE" val="l_h_f"/>
  <p:tag name="KSO_WM_UNIT_INDEX" val="1_3_1"/>
  <p:tag name="KSO_WM_UNIT_PRESET_TEXT" val="单击此处输入你的正文，文字是您思想的提炼"/>
  <p:tag name="KSO_WM_UNIT_VALUE" val="22"/>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l_h_a*1_3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3_1"/>
  <p:tag name="KSO_WM_UNIT_PRESET_TEXT" val="添加标题"/>
  <p:tag name="KSO_WM_UNIT_VALUE" val="19"/>
  <p:tag name="KSO_WM_UNIT_TEXT_FILL_FORE_SCHEMECOLOR_INDEX" val="13"/>
  <p:tag name="KSO_WM_UNIT_TEXT_FILL_TYPE" val="1"/>
  <p:tag name="KSO_WM_UNIT_USESOURCEFORMAT_APPLY"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l_h_f*1_4_1"/>
  <p:tag name="KSO_WM_TEMPLATE_CATEGORY" val="custom"/>
  <p:tag name="KSO_WM_TEMPLATE_INDEX" val="20218634"/>
  <p:tag name="KSO_WM_UNIT_LAYERLEVEL" val="1_1_1"/>
  <p:tag name="KSO_WM_TAG_VERSION" val="1.0"/>
  <p:tag name="KSO_WM_BEAUTIFY_FLAG" val="#wm#"/>
  <p:tag name="KSO_WM_UNIT_SUBTYPE" val="a"/>
  <p:tag name="KSO_WM_UNIT_NOCLEAR" val="0"/>
  <p:tag name="KSO_WM_UNIT_TYPE" val="l_h_f"/>
  <p:tag name="KSO_WM_UNIT_INDEX" val="1_4_1"/>
  <p:tag name="KSO_WM_UNIT_PRESET_TEXT" val="单击此处输入你的正文，文字是您思想的提炼"/>
  <p:tag name="KSO_WM_UNIT_VALUE" val="22"/>
  <p:tag name="KSO_WM_UNIT_TEXT_FILL_FORE_SCHEMECOLOR_INDEX" val="13"/>
  <p:tag name="KSO_WM_UNIT_TEXT_FILL_TYPE" val="1"/>
  <p:tag name="KSO_WM_UNIT_USESOURCEFORMAT_APPLY"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l_h_a*1_4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4_1"/>
  <p:tag name="KSO_WM_UNIT_PRESET_TEXT" val="添加标题"/>
  <p:tag name="KSO_WM_UNIT_VALUE" val="10"/>
  <p:tag name="KSO_WM_UNIT_TEXT_FILL_FORE_SCHEMECOLOR_INDEX" val="13"/>
  <p:tag name="KSO_WM_UNIT_TEXT_FILL_TYPE" val="1"/>
  <p:tag name="KSO_WM_UNIT_USESOURCEFORMAT_APPLY"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x*4"/>
  <p:tag name="KSO_WM_TEMPLATE_CATEGORY" val="custom"/>
  <p:tag name="KSO_WM_TEMPLATE_INDEX" val="20218634"/>
  <p:tag name="KSO_WM_UNIT_LAYERLEVEL" val="1"/>
  <p:tag name="KSO_WM_TAG_VERSION" val="1.0"/>
  <p:tag name="KSO_WM_BEAUTIFY_FLAG" val="#wm#"/>
  <p:tag name="KSO_WM_UNIT_VALUE" val="114*114"/>
  <p:tag name="KSO_WM_UNIT_TYPE" val="x"/>
  <p:tag name="KSO_WM_UNIT_INDEX" val="4"/>
  <p:tag name="KSO_WM_UNIT_FILL_FORE_SCHEMECOLOR_INDEX" val="14"/>
  <p:tag name="KSO_WM_UNIT_FILL_TYPE" val="1"/>
  <p:tag name="KSO_WM_UNIT_TEXT_FILL_FORE_SCHEMECOLOR_INDEX" val="13"/>
  <p:tag name="KSO_WM_UNIT_TEXT_FILL_TYPE" val="1"/>
  <p:tag name="KSO_WM_UNIT_USESOURCEFORMAT_APPLY"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5"/>
  <p:tag name="KSO_WM_TEMPLATE_CATEGORY" val="custom"/>
  <p:tag name="KSO_WM_TEMPLATE_INDEX" val="20218634"/>
  <p:tag name="KSO_WM_UNIT_LAYERLEVEL" val="1"/>
  <p:tag name="KSO_WM_TAG_VERSION" val="1.0"/>
  <p:tag name="KSO_WM_BEAUTIFY_FLAG" val="#wm#"/>
  <p:tag name="KSO_WM_UNIT_TYPE" val="i"/>
  <p:tag name="KSO_WM_UNIT_INDEX" val="5"/>
  <p:tag name="KSO_WM_UNIT_FILL_FORE_SCHEMECOLOR_INDEX" val="13"/>
  <p:tag name="KSO_WM_UNIT_FILL_TYPE" val="1"/>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x*3"/>
  <p:tag name="KSO_WM_TEMPLATE_CATEGORY" val="custom"/>
  <p:tag name="KSO_WM_TEMPLATE_INDEX" val="20218634"/>
  <p:tag name="KSO_WM_UNIT_LAYERLEVEL" val="1"/>
  <p:tag name="KSO_WM_TAG_VERSION" val="1.0"/>
  <p:tag name="KSO_WM_BEAUTIFY_FLAG" val="#wm#"/>
  <p:tag name="KSO_WM_UNIT_VALUE" val="101*103"/>
  <p:tag name="KSO_WM_UNIT_TYPE" val="x"/>
  <p:tag name="KSO_WM_UNIT_INDEX" val="3"/>
  <p:tag name="KSO_WM_UNIT_FILL_FORE_SCHEMECOLOR_INDEX" val="14"/>
  <p:tag name="KSO_WM_UNIT_FILL_TYPE" val="1"/>
  <p:tag name="KSO_WM_UNIT_USESOURCEFORMAT_APPLY"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8"/>
  <p:tag name="KSO_WM_TEMPLATE_CATEGORY" val="custom"/>
  <p:tag name="KSO_WM_TEMPLATE_INDEX" val="20218634"/>
  <p:tag name="KSO_WM_UNIT_LAYERLEVEL" val="1"/>
  <p:tag name="KSO_WM_TAG_VERSION" val="1.0"/>
  <p:tag name="KSO_WM_BEAUTIFY_FLAG" val="#wm#"/>
  <p:tag name="KSO_WM_UNIT_TYPE" val="i"/>
  <p:tag name="KSO_WM_UNIT_INDEX" val="8"/>
  <p:tag name="KSO_WM_UNIT_FILL_FORE_SCHEMECOLOR_INDEX" val="13"/>
  <p:tag name="KSO_WM_UNIT_FILL_TYPE" val="1"/>
  <p:tag name="KSO_WM_UNIT_TEXT_FILL_FORE_SCHEMECOLOR_INDEX" val="2"/>
  <p:tag name="KSO_WM_UNIT_TEXT_FILL_TYPE" val="1"/>
  <p:tag name="KSO_WM_UNIT_USESOURCEFORMAT_APPLY"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x*2"/>
  <p:tag name="KSO_WM_TEMPLATE_CATEGORY" val="custom"/>
  <p:tag name="KSO_WM_TEMPLATE_INDEX" val="20218634"/>
  <p:tag name="KSO_WM_UNIT_LAYERLEVEL" val="1"/>
  <p:tag name="KSO_WM_TAG_VERSION" val="1.0"/>
  <p:tag name="KSO_WM_BEAUTIFY_FLAG" val="#wm#"/>
  <p:tag name="KSO_WM_UNIT_VALUE" val="99*90"/>
  <p:tag name="KSO_WM_UNIT_TYPE" val="x"/>
  <p:tag name="KSO_WM_UNIT_INDEX" val="2"/>
  <p:tag name="KSO_WM_UNIT_FILL_FORE_SCHEMECOLOR_INDEX" val="14"/>
  <p:tag name="KSO_WM_UNIT_FILL_TYPE" val="1"/>
  <p:tag name="KSO_WM_UNIT_USESOURCEFORMAT_APPLY"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i*9"/>
  <p:tag name="KSO_WM_TEMPLATE_CATEGORY" val="custom"/>
  <p:tag name="KSO_WM_TEMPLATE_INDEX" val="20218634"/>
  <p:tag name="KSO_WM_UNIT_LAYERLEVEL" val="1"/>
  <p:tag name="KSO_WM_TAG_VERSION" val="1.0"/>
  <p:tag name="KSO_WM_BEAUTIFY_FLAG" val="#wm#"/>
  <p:tag name="KSO_WM_UNIT_TYPE" val="i"/>
  <p:tag name="KSO_WM_UNIT_INDEX" val="9"/>
  <p:tag name="KSO_WM_UNIT_FILL_FORE_SCHEMECOLOR_INDEX" val="13"/>
  <p:tag name="KSO_WM_UNIT_FILL_TYPE" val="1"/>
  <p:tag name="KSO_WM_UNIT_TEXT_FILL_FORE_SCHEMECOLOR_INDEX" val="2"/>
  <p:tag name="KSO_WM_UNIT_TEXT_FILL_TYPE" val="1"/>
  <p:tag name="KSO_WM_UNIT_USESOURCEFORMAT_APPLY"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x*1"/>
  <p:tag name="KSO_WM_TEMPLATE_CATEGORY" val="custom"/>
  <p:tag name="KSO_WM_TEMPLATE_INDEX" val="20218634"/>
  <p:tag name="KSO_WM_UNIT_LAYERLEVEL" val="1"/>
  <p:tag name="KSO_WM_TAG_VERSION" val="1.0"/>
  <p:tag name="KSO_WM_BEAUTIFY_FLAG" val="#wm#"/>
  <p:tag name="KSO_WM_UNIT_VALUE" val="107*107"/>
  <p:tag name="KSO_WM_UNIT_TYPE" val="x"/>
  <p:tag name="KSO_WM_UNIT_INDEX" val="1"/>
  <p:tag name="KSO_WM_UNIT_FILL_FORE_SCHEMECOLOR_INDEX" val="14"/>
  <p:tag name="KSO_WM_UNIT_FILL_TYPE" val="1"/>
  <p:tag name="KSO_WM_UNIT_TEXT_FILL_FORE_SCHEMECOLOR_INDEX" val="13"/>
  <p:tag name="KSO_WM_UNIT_TEXT_FILL_TYPE" val="1"/>
  <p:tag name="KSO_WM_UNIT_USESOURCEFORMAT_APPLY"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l_h_a*1_2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2_1"/>
  <p:tag name="KSO_WM_UNIT_PRESET_TEXT" val="添加标题"/>
  <p:tag name="KSO_WM_UNIT_VALUE" val="19"/>
  <p:tag name="KSO_WM_UNIT_TEXT_FILL_FORE_SCHEMECOLOR_INDEX" val="13"/>
  <p:tag name="KSO_WM_UNIT_TEXT_FILL_TYPE" val="1"/>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2"/>
  <p:tag name="KSO_WM_UNIT_ID" val="custom20218634_10*l_h_a*1_1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NOCLEAR" val="0"/>
  <p:tag name="KSO_WM_UNIT_TYPE" val="l_h_a"/>
  <p:tag name="KSO_WM_UNIT_INDEX" val="1_1_1"/>
  <p:tag name="KSO_WM_UNIT_PRESET_TEXT" val="添加标题"/>
  <p:tag name="KSO_WM_UNIT_VALUE" val="19"/>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KSO_WM_SLIDE_ID" val="custom20218634_10"/>
  <p:tag name="KSO_WM_TEMPLATE_SUBCATEGORY" val="0"/>
  <p:tag name="KSO_WM_TEMPLATE_MASTER_TYPE" val="1"/>
  <p:tag name="KSO_WM_TEMPLATE_COLOR_TYPE" val="0"/>
  <p:tag name="KSO_WM_SLIDE_ITEM_CNT" val="4"/>
  <p:tag name="KSO_WM_SLIDE_INDEX" val="10"/>
  <p:tag name="KSO_WM_DIAGRAM_GROUP_CODE" val="l1-2"/>
  <p:tag name="KSO_WM_SLIDE_DIAGTYPE" val="l"/>
  <p:tag name="KSO_WM_TAG_VERSION" val="1.0"/>
  <p:tag name="KSO_WM_BEAUTIFY_FLAG" val="#wm#"/>
  <p:tag name="KSO_WM_TEMPLATE_CATEGORY" val="custom"/>
  <p:tag name="KSO_WM_TEMPLATE_INDEX" val="20218634"/>
  <p:tag name="KSO_WM_SLIDE_LAYOUT" val="a_x_l"/>
  <p:tag name="KSO_WM_SLIDE_LAYOUT_CNT" val="6_4_1"/>
  <p:tag name="KSO_WM_SLIDE_TYPE" val="text"/>
  <p:tag name="KSO_WM_SLIDE_SUBTYPE" val="diag"/>
  <p:tag name="KSO_WM_SLIDE_SIZE" val="376.768*283.349"/>
  <p:tag name="KSO_WM_SLIDE_POSITION" val="534.882*157.25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a*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项目背景"/>
  <p:tag name="KSO_WM_UNIT_NOCLEAR" val="0"/>
  <p:tag name="KSO_WM_UNIT_VALUE" val="6"/>
  <p:tag name="KSO_WM_UNIT_TYPE" val="a"/>
  <p:tag name="KSO_WM_UNIT_INDEX"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f*1"/>
  <p:tag name="KSO_WM_TEMPLATE_CATEGORY" val="custom"/>
  <p:tag name="KSO_WM_TEMPLATE_INDEX" val="20218634"/>
  <p:tag name="KSO_WM_UNIT_LAYERLEVEL" val="1"/>
  <p:tag name="KSO_WM_TAG_VERSION" val="1.0"/>
  <p:tag name="KSO_WM_BEAUTIFY_FLAG" val="#wm#"/>
  <p:tag name="KSO_WM_UNIT_SUBTYPE" val="a"/>
  <p:tag name="KSO_WM_UNIT_PRESET_TEXT" val="单击此处输入你的正文，文字是您思想的提炼"/>
  <p:tag name="KSO_WM_UNIT_NOCLEAR" val="0"/>
  <p:tag name="KSO_WM_UNIT_VALUE" val="56"/>
  <p:tag name="KSO_WM_UNIT_TYPE" val="f"/>
  <p:tag name="KSO_WM_UNIT_INDEX"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SLIDE_ID" val="custom20218634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634"/>
  <p:tag name="KSO_WM_SLIDE_TYPE" val="sectionTitle"/>
  <p:tag name="KSO_WM_SLIDE_SUBTYPE" val="diag"/>
  <p:tag name="KSO_WM_SLIDE_LAYOUT" val="a_f"/>
  <p:tag name="KSO_WM_SLIDE_LAYOUT_CNT" val="1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i*1_1_1"/>
  <p:tag name="KSO_WM_TEMPLATE_CATEGORY" val="custom"/>
  <p:tag name="KSO_WM_TEMPLATE_INDEX" val="20218634"/>
  <p:tag name="KSO_WM_UNIT_LAYERLEVEL" val="1_1_1"/>
  <p:tag name="KSO_WM_TAG_VERSION" val="1.0"/>
  <p:tag name="KSO_WM_BEAUTIFY_FLAG" val="#wm#"/>
  <p:tag name="KSO_WM_UNIT_TYPE" val="l_h_i"/>
  <p:tag name="KSO_WM_UNIT_INDEX" val="1_1_1"/>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i*1_2_1"/>
  <p:tag name="KSO_WM_TEMPLATE_CATEGORY" val="custom"/>
  <p:tag name="KSO_WM_TEMPLATE_INDEX" val="20218634"/>
  <p:tag name="KSO_WM_UNIT_LAYERLEVEL" val="1_1_1"/>
  <p:tag name="KSO_WM_TAG_VERSION" val="1.0"/>
  <p:tag name="KSO_WM_BEAUTIFY_FLAG" val="#wm#"/>
  <p:tag name="KSO_WM_UNIT_TYPE" val="l_h_i"/>
  <p:tag name="KSO_WM_UNIT_INDEX" val="1_2_1"/>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i*1_1_2"/>
  <p:tag name="KSO_WM_TEMPLATE_CATEGORY" val="custom"/>
  <p:tag name="KSO_WM_TEMPLATE_INDEX" val="20218634"/>
  <p:tag name="KSO_WM_UNIT_LAYERLEVEL" val="1_1_1"/>
  <p:tag name="KSO_WM_TAG_VERSION" val="1.0"/>
  <p:tag name="KSO_WM_BEAUTIFY_FLAG" val="#wm#"/>
  <p:tag name="KSO_WM_UNIT_TYPE" val="l_h_i"/>
  <p:tag name="KSO_WM_UNIT_INDEX" val="1_1_2"/>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i*1_2_2"/>
  <p:tag name="KSO_WM_TEMPLATE_CATEGORY" val="custom"/>
  <p:tag name="KSO_WM_TEMPLATE_INDEX" val="20218634"/>
  <p:tag name="KSO_WM_UNIT_LAYERLEVEL" val="1_1_1"/>
  <p:tag name="KSO_WM_TAG_VERSION" val="1.0"/>
  <p:tag name="KSO_WM_BEAUTIFY_FLAG" val="#wm#"/>
  <p:tag name="KSO_WM_UNIT_TYPE" val="l_h_i"/>
  <p:tag name="KSO_WM_UNIT_INDEX" val="1_2_2"/>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i*1_1"/>
  <p:tag name="KSO_WM_TEMPLATE_CATEGORY" val="custom"/>
  <p:tag name="KSO_WM_TEMPLATE_INDEX" val="20218634"/>
  <p:tag name="KSO_WM_UNIT_LAYERLEVEL" val="1_1"/>
  <p:tag name="KSO_WM_TAG_VERSION" val="1.0"/>
  <p:tag name="KSO_WM_BEAUTIFY_FLAG" val="#wm#"/>
  <p:tag name="KSO_WM_UNIT_TYPE" val="l_i"/>
  <p:tag name="KSO_WM_UNIT_INDEX" val="1_1"/>
  <p:tag name="KSO_WM_DIAGRAM_GROUP_CODE" val="l1-3"/>
  <p:tag name="KSO_WM_UNIT_LINE_FORE_SCHEMECOLOR_INDEX" val="13"/>
  <p:tag name="KSO_WM_UNIT_LINE_FILL_TYPE" val="2"/>
  <p:tag name="KSO_WM_UNIT_TEXT_FILL_FORE_SCHEMECOLOR_INDEX" val="2"/>
  <p:tag name="KSO_WM_UNIT_TEXT_FILL_TYPE" val="1"/>
  <p:tag name="KSO_WM_UNIT_USESOURCEFORMAT_APPLY"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i*1_1_3"/>
  <p:tag name="KSO_WM_TEMPLATE_CATEGORY" val="custom"/>
  <p:tag name="KSO_WM_TEMPLATE_INDEX" val="20218634"/>
  <p:tag name="KSO_WM_UNIT_LAYERLEVEL" val="1_1_1"/>
  <p:tag name="KSO_WM_TAG_VERSION" val="1.0"/>
  <p:tag name="KSO_WM_BEAUTIFY_FLAG" val="#wm#"/>
  <p:tag name="KSO_WM_UNIT_TYPE" val="l_h_i"/>
  <p:tag name="KSO_WM_UNIT_INDEX" val="1_1_3"/>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i*1_2_3"/>
  <p:tag name="KSO_WM_TEMPLATE_CATEGORY" val="custom"/>
  <p:tag name="KSO_WM_TEMPLATE_INDEX" val="20218634"/>
  <p:tag name="KSO_WM_UNIT_LAYERLEVEL" val="1_1_1"/>
  <p:tag name="KSO_WM_TAG_VERSION" val="1.0"/>
  <p:tag name="KSO_WM_BEAUTIFY_FLAG" val="#wm#"/>
  <p:tag name="KSO_WM_UNIT_TYPE" val="l_h_i"/>
  <p:tag name="KSO_WM_UNIT_INDEX" val="1_2_3"/>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f*1_1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1_1"/>
  <p:tag name="KSO_WM_DIAGRAM_GROUP_CODE" val="l1-3"/>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a*1_1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DIAGRAM_GROUP_CODE" val="l1-3"/>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f*1_2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2_1"/>
  <p:tag name="KSO_WM_UNIT_VALUE" val="63"/>
  <p:tag name="KSO_WM_DIAGRAM_GROUP_CODE" val="l1-3"/>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h_a*1_2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DIAGRAM_GROUP_CODE" val="l1-3"/>
  <p:tag name="KSO_WM_UNIT_TEXT_FILL_FORE_SCHEMECOLOR_INDEX" val="14"/>
  <p:tag name="KSO_WM_UNIT_TEXT_FILL_TYPE" val="1"/>
  <p:tag name="KSO_WM_UNIT_USESOURCEFORMAT_APPLY" val="1"/>
</p:tagLst>
</file>

<file path=ppt/tags/tag262.xml><?xml version="1.0" encoding="utf-8"?>
<p:tagLst xmlns:p="http://schemas.openxmlformats.org/presentationml/2006/main">
  <p:tag name="KSO_WM_UNIT_ISCONTENTSTITLE" val="0"/>
  <p:tag name="KSO_WM_UNIT_ISNUMDGMTITLE" val="0"/>
  <p:tag name="KSO_WM_UNIT_PRESET_TEXT" val="单击此处输入大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8634_11*a*1"/>
  <p:tag name="KSO_WM_TEMPLATE_CATEGORY" val="custom"/>
  <p:tag name="KSO_WM_TEMPLATE_INDEX" val="20218634"/>
  <p:tag name="KSO_WM_UNIT_LAYERLEVEL" val="1"/>
  <p:tag name="KSO_WM_TAG_VERSION" val="1.0"/>
  <p:tag name="KSO_WM_BEAUTIFY_FLAG" val="#wm#"/>
  <p:tag name="KSO_WM_DIAGRAM_GROUP_CODE" val="l1-3"/>
  <p:tag name="KSO_WM_UNIT_TEXT_FILL_FORE_SCHEMECOLOR_INDEX" val="13"/>
  <p:tag name="KSO_WM_UNIT_TEXT_FILL_TYPE" val="1"/>
  <p:tag name="KSO_WM_UNIT_USESOURCEFORMAT_APPLY"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1*l_i*1_2"/>
  <p:tag name="KSO_WM_TEMPLATE_CATEGORY" val="custom"/>
  <p:tag name="KSO_WM_TEMPLATE_INDEX" val="20218634"/>
  <p:tag name="KSO_WM_UNIT_LAYERLEVEL" val="1_1"/>
  <p:tag name="KSO_WM_TAG_VERSION" val="1.0"/>
  <p:tag name="KSO_WM_BEAUTIFY_FLAG" val="#wm#"/>
  <p:tag name="KSO_WM_UNIT_TYPE" val="l_i"/>
  <p:tag name="KSO_WM_UNIT_INDEX" val="1_2"/>
  <p:tag name="KSO_WM_DIAGRAM_GROUP_CODE" val="l1-3"/>
  <p:tag name="KSO_WM_UNIT_FILL_FORE_SCHEMECOLOR_INDEX" val="6"/>
  <p:tag name="KSO_WM_UNIT_FILL_TYPE" val="1"/>
  <p:tag name="KSO_WM_UNIT_USESOURCEFORMAT_APPLY" val="1"/>
</p:tagLst>
</file>

<file path=ppt/tags/tag264.xml><?xml version="1.0" encoding="utf-8"?>
<p:tagLst xmlns:p="http://schemas.openxmlformats.org/presentationml/2006/main">
  <p:tag name="KSO_WM_SLIDE_ID" val="custom20218634_11"/>
  <p:tag name="KSO_WM_TEMPLATE_SUBCATEGORY" val="0"/>
  <p:tag name="KSO_WM_TEMPLATE_MASTER_TYPE" val="1"/>
  <p:tag name="KSO_WM_TEMPLATE_COLOR_TYPE" val="0"/>
  <p:tag name="KSO_WM_SLIDE_TYPE" val="text"/>
  <p:tag name="KSO_WM_SLIDE_SUBTYPE" val="diag"/>
  <p:tag name="KSO_WM_SLIDE_ITEM_CNT" val="2"/>
  <p:tag name="KSO_WM_SLIDE_INDEX" val="11"/>
  <p:tag name="KSO_WM_SLIDE_SIZE" val="704.868*226.023"/>
  <p:tag name="KSO_WM_SLIDE_POSITION" val="127.566*169.519"/>
  <p:tag name="KSO_WM_TAG_VERSION" val="1.0"/>
  <p:tag name="KSO_WM_BEAUTIFY_FLAG" val="#wm#"/>
  <p:tag name="KSO_WM_TEMPLATE_CATEGORY" val="custom"/>
  <p:tag name="KSO_WM_TEMPLATE_INDEX" val="20218634"/>
  <p:tag name="KSO_WM_SLIDE_LAYOUT" val="a_f_l"/>
  <p:tag name="KSO_WM_SLIDE_LAYOUT_CNT" val="1_1_1"/>
  <p:tag name="KSO_WM_DIAGRAM_GROUP_CODE" val="l1-3"/>
  <p:tag name="KSO_WM_SLIDE_DIAGTYPE" val="l"/>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a*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项目背景"/>
  <p:tag name="KSO_WM_UNIT_NOCLEAR" val="0"/>
  <p:tag name="KSO_WM_UNIT_VALUE" val="6"/>
  <p:tag name="KSO_WM_UNIT_TYPE" val="a"/>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f*1"/>
  <p:tag name="KSO_WM_TEMPLATE_CATEGORY" val="custom"/>
  <p:tag name="KSO_WM_TEMPLATE_INDEX" val="20218634"/>
  <p:tag name="KSO_WM_UNIT_LAYERLEVEL" val="1"/>
  <p:tag name="KSO_WM_TAG_VERSION" val="1.0"/>
  <p:tag name="KSO_WM_BEAUTIFY_FLAG" val="#wm#"/>
  <p:tag name="KSO_WM_UNIT_SUBTYPE" val="a"/>
  <p:tag name="KSO_WM_UNIT_PRESET_TEXT" val="单击此处输入你的正文，文字是您思想的提炼"/>
  <p:tag name="KSO_WM_UNIT_NOCLEAR" val="0"/>
  <p:tag name="KSO_WM_UNIT_VALUE" val="56"/>
  <p:tag name="KSO_WM_UNIT_TYPE" val="f"/>
  <p:tag name="KSO_WM_UNIT_INDEX" val="1"/>
</p:tagLst>
</file>

<file path=ppt/tags/tag267.xml><?xml version="1.0" encoding="utf-8"?>
<p:tagLst xmlns:p="http://schemas.openxmlformats.org/presentationml/2006/main">
  <p:tag name="KSO_WM_SLIDE_ID" val="custom20218634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634"/>
  <p:tag name="KSO_WM_SLIDE_TYPE" val="sectionTitle"/>
  <p:tag name="KSO_WM_SLIDE_SUBTYPE" val="diag"/>
  <p:tag name="KSO_WM_SLIDE_LAYOUT" val="a_f"/>
  <p:tag name="KSO_WM_SLIDE_LAYOUT_CNT" val="1_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1_1"/>
  <p:tag name="KSO_WM_TEMPLATE_CATEGORY" val="custom"/>
  <p:tag name="KSO_WM_TEMPLATE_INDEX" val="20218634"/>
  <p:tag name="KSO_WM_UNIT_LAYERLEVEL" val="1_1_1"/>
  <p:tag name="KSO_WM_TAG_VERSION" val="1.0"/>
  <p:tag name="KSO_WM_BEAUTIFY_FLAG" val="#wm#"/>
  <p:tag name="KSO_WM_UNIT_TYPE" val="l_h_i"/>
  <p:tag name="KSO_WM_UNIT_INDEX" val="1_1_1"/>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2_2"/>
  <p:tag name="KSO_WM_TEMPLATE_CATEGORY" val="custom"/>
  <p:tag name="KSO_WM_TEMPLATE_INDEX" val="20218634"/>
  <p:tag name="KSO_WM_UNIT_LAYERLEVEL" val="1_1_1"/>
  <p:tag name="KSO_WM_TAG_VERSION" val="1.0"/>
  <p:tag name="KSO_WM_BEAUTIFY_FLAG" val="#wm#"/>
  <p:tag name="KSO_WM_UNIT_TYPE" val="l_h_i"/>
  <p:tag name="KSO_WM_UNIT_INDEX" val="1_2_2"/>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1_3"/>
  <p:tag name="KSO_WM_TEMPLATE_CATEGORY" val="custom"/>
  <p:tag name="KSO_WM_TEMPLATE_INDEX" val="20218634"/>
  <p:tag name="KSO_WM_UNIT_LAYERLEVEL" val="1_1_1"/>
  <p:tag name="KSO_WM_TAG_VERSION" val="1.0"/>
  <p:tag name="KSO_WM_BEAUTIFY_FLAG" val="#wm#"/>
  <p:tag name="KSO_WM_UNIT_TYPE" val="l_h_i"/>
  <p:tag name="KSO_WM_UNIT_INDEX" val="1_1_3"/>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2_3"/>
  <p:tag name="KSO_WM_TEMPLATE_CATEGORY" val="custom"/>
  <p:tag name="KSO_WM_TEMPLATE_INDEX" val="20218634"/>
  <p:tag name="KSO_WM_UNIT_LAYERLEVEL" val="1_1_1"/>
  <p:tag name="KSO_WM_TAG_VERSION" val="1.0"/>
  <p:tag name="KSO_WM_BEAUTIFY_FLAG" val="#wm#"/>
  <p:tag name="KSO_WM_UNIT_TYPE" val="l_h_i"/>
  <p:tag name="KSO_WM_UNIT_INDEX" val="1_2_3"/>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3_2"/>
  <p:tag name="KSO_WM_TEMPLATE_CATEGORY" val="custom"/>
  <p:tag name="KSO_WM_TEMPLATE_INDEX" val="20218634"/>
  <p:tag name="KSO_WM_UNIT_LAYERLEVEL" val="1_1_1"/>
  <p:tag name="KSO_WM_TAG_VERSION" val="1.0"/>
  <p:tag name="KSO_WM_BEAUTIFY_FLAG" val="#wm#"/>
  <p:tag name="KSO_WM_UNIT_TYPE" val="l_h_i"/>
  <p:tag name="KSO_WM_UNIT_INDEX" val="1_3_2"/>
  <p:tag name="KSO_WM_DIAGRAM_GROUP_CODE" val="l1-3"/>
  <p:tag name="KSO_WM_UNIT_FILL_FORE_SCHEMECOLOR_INDEX" val="9"/>
  <p:tag name="KSO_WM_UNIT_FILL_TYPE" val="1"/>
  <p:tag name="KSO_WM_UNIT_TEXT_FILL_FORE_SCHEMECOLOR_INDEX" val="2"/>
  <p:tag name="KSO_WM_UNIT_TEXT_FILL_TYPE" val="1"/>
  <p:tag name="KSO_WM_UNIT_USESOURCEFORMAT_APPLY"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3_3"/>
  <p:tag name="KSO_WM_TEMPLATE_CATEGORY" val="custom"/>
  <p:tag name="KSO_WM_TEMPLATE_INDEX" val="20218634"/>
  <p:tag name="KSO_WM_UNIT_LAYERLEVEL" val="1_1_1"/>
  <p:tag name="KSO_WM_TAG_VERSION" val="1.0"/>
  <p:tag name="KSO_WM_BEAUTIFY_FLAG" val="#wm#"/>
  <p:tag name="KSO_WM_UNIT_TYPE" val="l_h_i"/>
  <p:tag name="KSO_WM_UNIT_INDEX" val="1_3_3"/>
  <p:tag name="KSO_WM_DIAGRAM_GROUP_CODE" val="l1-3"/>
  <p:tag name="KSO_WM_UNIT_FILL_FORE_SCHEMECOLOR_INDEX" val="9"/>
  <p:tag name="KSO_WM_UNIT_FILL_TYPE" val="1"/>
  <p:tag name="KSO_WM_UNIT_TEXT_FILL_FORE_SCHEMECOLOR_INDEX" val="2"/>
  <p:tag name="KSO_WM_UNIT_TEXT_FILL_TYPE" val="1"/>
  <p:tag name="KSO_WM_UNIT_USESOURCEFORMAT_APPLY"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i*1_2"/>
  <p:tag name="KSO_WM_TEMPLATE_CATEGORY" val="custom"/>
  <p:tag name="KSO_WM_TEMPLATE_INDEX" val="20218634"/>
  <p:tag name="KSO_WM_UNIT_LAYERLEVEL" val="1_1"/>
  <p:tag name="KSO_WM_TAG_VERSION" val="1.0"/>
  <p:tag name="KSO_WM_BEAUTIFY_FLAG" val="#wm#"/>
  <p:tag name="KSO_WM_UNIT_TYPE" val="l_i"/>
  <p:tag name="KSO_WM_UNIT_INDEX" val="1_2"/>
  <p:tag name="KSO_WM_DIAGRAM_GROUP_CODE" val="l1-3"/>
  <p:tag name="KSO_WM_UNIT_LINE_FORE_SCHEMECOLOR_INDEX" val="13"/>
  <p:tag name="KSO_WM_UNIT_LINE_FILL_TYPE" val="2"/>
  <p:tag name="KSO_WM_UNIT_TEXT_FILL_FORE_SCHEMECOLOR_INDEX" val="2"/>
  <p:tag name="KSO_WM_UNIT_TEXT_FILL_TYPE" val="1"/>
  <p:tag name="KSO_WM_UNIT_USESOURCEFORMAT_APPLY"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1_2"/>
  <p:tag name="KSO_WM_TEMPLATE_CATEGORY" val="custom"/>
  <p:tag name="KSO_WM_TEMPLATE_INDEX" val="20218634"/>
  <p:tag name="KSO_WM_UNIT_LAYERLEVEL" val="1_1_1"/>
  <p:tag name="KSO_WM_TAG_VERSION" val="1.0"/>
  <p:tag name="KSO_WM_BEAUTIFY_FLAG" val="#wm#"/>
  <p:tag name="KSO_WM_UNIT_TYPE" val="l_h_i"/>
  <p:tag name="KSO_WM_UNIT_INDEX" val="1_1_2"/>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2_1"/>
  <p:tag name="KSO_WM_TEMPLATE_CATEGORY" val="custom"/>
  <p:tag name="KSO_WM_TEMPLATE_INDEX" val="20218634"/>
  <p:tag name="KSO_WM_UNIT_LAYERLEVEL" val="1_1_1"/>
  <p:tag name="KSO_WM_TAG_VERSION" val="1.0"/>
  <p:tag name="KSO_WM_BEAUTIFY_FLAG" val="#wm#"/>
  <p:tag name="KSO_WM_UNIT_TYPE" val="l_h_i"/>
  <p:tag name="KSO_WM_UNIT_INDEX" val="1_2_1"/>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i*1_3_1"/>
  <p:tag name="KSO_WM_TEMPLATE_CATEGORY" val="custom"/>
  <p:tag name="KSO_WM_TEMPLATE_INDEX" val="20218634"/>
  <p:tag name="KSO_WM_UNIT_LAYERLEVEL" val="1_1_1"/>
  <p:tag name="KSO_WM_TAG_VERSION" val="1.0"/>
  <p:tag name="KSO_WM_BEAUTIFY_FLAG" val="#wm#"/>
  <p:tag name="KSO_WM_UNIT_TYPE" val="l_h_i"/>
  <p:tag name="KSO_WM_UNIT_INDEX" val="1_3_1"/>
  <p:tag name="KSO_WM_DIAGRAM_GROUP_CODE" val="l1-3"/>
  <p:tag name="KSO_WM_UNIT_FILL_FORE_SCHEMECOLOR_INDEX" val="9"/>
  <p:tag name="KSO_WM_UNIT_FILL_TYPE" val="1"/>
  <p:tag name="KSO_WM_UNIT_TEXT_FILL_FORE_SCHEMECOLOR_INDEX" val="2"/>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f*1_1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1_1"/>
  <p:tag name="KSO_WM_DIAGRAM_GROUP_CODE" val="l1-3"/>
  <p:tag name="KSO_WM_UNIT_TEXT_FILL_FORE_SCHEMECOLOR_INDEX" val="13"/>
  <p:tag name="KSO_WM_UNIT_TEXT_FILL_TYPE" val="1"/>
  <p:tag name="KSO_WM_UNIT_USESOURCEFORMAT_APPLY"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a*1_1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DIAGRAM_GROUP_CODE" val="l1-3"/>
  <p:tag name="KSO_WM_UNIT_TEXT_FILL_FORE_SCHEMECOLOR_INDEX" val="14"/>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f*1_2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2_1"/>
  <p:tag name="KSO_WM_DIAGRAM_GROUP_CODE" val="l1-3"/>
  <p:tag name="KSO_WM_UNIT_TEXT_FILL_FORE_SCHEMECOLOR_INDEX" val="13"/>
  <p:tag name="KSO_WM_UNIT_TEXT_FILL_TYPE" val="1"/>
  <p:tag name="KSO_WM_UNIT_USESOURCEFORMAT_APPLY"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a*1_2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DIAGRAM_GROUP_CODE" val="l1-3"/>
  <p:tag name="KSO_WM_UNIT_TEXT_FILL_FORE_SCHEMECOLOR_INDEX" val="14"/>
  <p:tag name="KSO_WM_UNIT_TEXT_FILL_TYPE" val="1"/>
  <p:tag name="KSO_WM_UNIT_USESOURCEFORMAT_APPLY"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f*1_3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3_1"/>
  <p:tag name="KSO_WM_DIAGRAM_GROUP_CODE" val="l1-3"/>
  <p:tag name="KSO_WM_UNIT_TEXT_FILL_FORE_SCHEMECOLOR_INDEX" val="13"/>
  <p:tag name="KSO_WM_UNIT_TEXT_FILL_TYPE" val="1"/>
  <p:tag name="KSO_WM_UNIT_USESOURCEFORMAT_APPLY"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h_a*1_3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DIAGRAM_GROUP_CODE" val="l1-3"/>
  <p:tag name="KSO_WM_UNIT_TEXT_FILL_FORE_SCHEMECOLOR_INDEX" val="14"/>
  <p:tag name="KSO_WM_UNIT_TEXT_FILL_TYPE" val="1"/>
  <p:tag name="KSO_WM_UNIT_USESOURCEFORMAT_APPLY" val="1"/>
</p:tagLst>
</file>

<file path=ppt/tags/tag284.xml><?xml version="1.0" encoding="utf-8"?>
<p:tagLst xmlns:p="http://schemas.openxmlformats.org/presentationml/2006/main">
  <p:tag name="KSO_WM_UNIT_ISCONTENTSTITLE" val="0"/>
  <p:tag name="KSO_WM_UNIT_ISNUMDGMTITLE" val="0"/>
  <p:tag name="KSO_WM_UNIT_PRESET_TEXT" val="单击此处输入大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8634_12*a*1"/>
  <p:tag name="KSO_WM_TEMPLATE_CATEGORY" val="custom"/>
  <p:tag name="KSO_WM_TEMPLATE_INDEX" val="20218634"/>
  <p:tag name="KSO_WM_UNIT_LAYERLEVEL" val="1"/>
  <p:tag name="KSO_WM_TAG_VERSION" val="1.0"/>
  <p:tag name="KSO_WM_BEAUTIFY_FLAG" val="#wm#"/>
  <p:tag name="KSO_WM_DIAGRAM_GROUP_CODE" val="l1-3"/>
  <p:tag name="KSO_WM_UNIT_TEXT_FILL_FORE_SCHEMECOLOR_INDEX" val="13"/>
  <p:tag name="KSO_WM_UNIT_TEXT_FILL_TYPE" val="1"/>
  <p:tag name="KSO_WM_UNIT_USESOURCEFORMAT_APPLY" val="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2*l_i*1_1"/>
  <p:tag name="KSO_WM_TEMPLATE_CATEGORY" val="custom"/>
  <p:tag name="KSO_WM_TEMPLATE_INDEX" val="20218634"/>
  <p:tag name="KSO_WM_UNIT_LAYERLEVEL" val="1_1"/>
  <p:tag name="KSO_WM_TAG_VERSION" val="1.0"/>
  <p:tag name="KSO_WM_BEAUTIFY_FLAG" val="#wm#"/>
  <p:tag name="KSO_WM_UNIT_TYPE" val="l_i"/>
  <p:tag name="KSO_WM_UNIT_INDEX" val="1_1"/>
  <p:tag name="KSO_WM_DIAGRAM_GROUP_CODE" val="l1-3"/>
  <p:tag name="KSO_WM_UNIT_FILL_FORE_SCHEMECOLOR_INDEX" val="6"/>
  <p:tag name="KSO_WM_UNIT_FILL_TYPE" val="1"/>
  <p:tag name="KSO_WM_UNIT_USESOURCEFORMAT_APPLY" val="1"/>
</p:tagLst>
</file>

<file path=ppt/tags/tag286.xml><?xml version="1.0" encoding="utf-8"?>
<p:tagLst xmlns:p="http://schemas.openxmlformats.org/presentationml/2006/main">
  <p:tag name="KSO_WM_UNIT_SUBTYPE" val="a"/>
  <p:tag name="KSO_WM_UNIT_PRESET_TEXT" val="单击此处输入你的正文，准确理解您传达的信息。"/>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1"/>
  <p:tag name="KSO_WM_UNIT_ID" val="custom20218634_13*f*1"/>
  <p:tag name="KSO_WM_TEMPLATE_CATEGORY" val="custom"/>
  <p:tag name="KSO_WM_TEMPLATE_INDEX" val="20218634"/>
  <p:tag name="KSO_WM_UNIT_LAYERLEVEL" val="1"/>
  <p:tag name="KSO_WM_TAG_VERSION" val="1.0"/>
  <p:tag name="KSO_WM_BEAUTIFY_FLAG" val="#wm#"/>
  <p:tag name="KSO_WM_DIAGRAM_GROUP_CODE" val="l1-3"/>
  <p:tag name="KSO_WM_UNIT_TEXT_FILL_FORE_SCHEMECOLOR_INDEX" val="13"/>
  <p:tag name="KSO_WM_UNIT_TEXT_FILL_TYPE" val="1"/>
  <p:tag name="KSO_WM_UNIT_USESOURCEFORMAT_APPLY" val="1"/>
</p:tagLst>
</file>

<file path=ppt/tags/tag287.xml><?xml version="1.0" encoding="utf-8"?>
<p:tagLst xmlns:p="http://schemas.openxmlformats.org/presentationml/2006/main">
  <p:tag name="KSO_WM_SLIDE_ID" val="custom20218634_12"/>
  <p:tag name="KSO_WM_TEMPLATE_SUBCATEGORY" val="0"/>
  <p:tag name="KSO_WM_TEMPLATE_MASTER_TYPE" val="1"/>
  <p:tag name="KSO_WM_TEMPLATE_COLOR_TYPE" val="0"/>
  <p:tag name="KSO_WM_SLIDE_ITEM_CNT" val="3"/>
  <p:tag name="KSO_WM_SLIDE_INDEX" val="12"/>
  <p:tag name="KSO_WM_TAG_VERSION" val="1.0"/>
  <p:tag name="KSO_WM_BEAUTIFY_FLAG" val="#wm#"/>
  <p:tag name="KSO_WM_TEMPLATE_CATEGORY" val="custom"/>
  <p:tag name="KSO_WM_TEMPLATE_INDEX" val="20218634"/>
  <p:tag name="KSO_WM_SLIDE_LAYOUT" val="a_f_l"/>
  <p:tag name="KSO_WM_SLIDE_LAYOUT_CNT" val="1_1_1"/>
  <p:tag name="KSO_WM_SLIDE_TYPE" val="text"/>
  <p:tag name="KSO_WM_SLIDE_SUBTYPE" val="diag"/>
  <p:tag name="KSO_WM_SLIDE_SIZE" val="704.868*226.023"/>
  <p:tag name="KSO_WM_SLIDE_POSITION" val="127.566*169.519"/>
  <p:tag name="KSO_WM_DIAGRAM_GROUP_CODE" val="l1-3"/>
  <p:tag name="KSO_WM_SLIDE_DIAGTYPE" val="l"/>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a*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项目背景"/>
  <p:tag name="KSO_WM_UNIT_NOCLEAR" val="0"/>
  <p:tag name="KSO_WM_UNIT_VALUE" val="6"/>
  <p:tag name="KSO_WM_UNIT_TYPE" val="a"/>
  <p:tag name="KSO_WM_UNIT_INDEX" val="1"/>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f*1"/>
  <p:tag name="KSO_WM_TEMPLATE_CATEGORY" val="custom"/>
  <p:tag name="KSO_WM_TEMPLATE_INDEX" val="20218634"/>
  <p:tag name="KSO_WM_UNIT_LAYERLEVEL" val="1"/>
  <p:tag name="KSO_WM_TAG_VERSION" val="1.0"/>
  <p:tag name="KSO_WM_BEAUTIFY_FLAG" val="#wm#"/>
  <p:tag name="KSO_WM_UNIT_SUBTYPE" val="a"/>
  <p:tag name="KSO_WM_UNIT_PRESET_TEXT" val="单击此处输入你的正文，文字是您思想的提炼"/>
  <p:tag name="KSO_WM_UNIT_NOCLEAR" val="0"/>
  <p:tag name="KSO_WM_UNIT_VALUE" val="56"/>
  <p:tag name="KSO_WM_UNIT_TYPE" val="f"/>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ID" val="custom20218634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634"/>
  <p:tag name="KSO_WM_SLIDE_TYPE" val="sectionTitle"/>
  <p:tag name="KSO_WM_SLIDE_SUBTYPE" val="diag"/>
  <p:tag name="KSO_WM_SLIDE_LAYOUT" val="a_f"/>
  <p:tag name="KSO_WM_SLIDE_LAYOUT_CNT" val="1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1_1"/>
  <p:tag name="KSO_WM_TEMPLATE_CATEGORY" val="custom"/>
  <p:tag name="KSO_WM_TEMPLATE_INDEX" val="20218634"/>
  <p:tag name="KSO_WM_UNIT_LAYERLEVEL" val="1_1_1"/>
  <p:tag name="KSO_WM_TAG_VERSION" val="1.0"/>
  <p:tag name="KSO_WM_BEAUTIFY_FLAG" val="#wm#"/>
  <p:tag name="KSO_WM_UNIT_TYPE" val="l_h_i"/>
  <p:tag name="KSO_WM_UNIT_INDEX" val="1_1_1"/>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2_1"/>
  <p:tag name="KSO_WM_TEMPLATE_CATEGORY" val="custom"/>
  <p:tag name="KSO_WM_TEMPLATE_INDEX" val="20218634"/>
  <p:tag name="KSO_WM_UNIT_LAYERLEVEL" val="1_1_1"/>
  <p:tag name="KSO_WM_TAG_VERSION" val="1.0"/>
  <p:tag name="KSO_WM_BEAUTIFY_FLAG" val="#wm#"/>
  <p:tag name="KSO_WM_UNIT_TYPE" val="l_h_i"/>
  <p:tag name="KSO_WM_UNIT_INDEX" val="1_2_1"/>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1_2"/>
  <p:tag name="KSO_WM_TEMPLATE_CATEGORY" val="custom"/>
  <p:tag name="KSO_WM_TEMPLATE_INDEX" val="20218634"/>
  <p:tag name="KSO_WM_UNIT_LAYERLEVEL" val="1_1_1"/>
  <p:tag name="KSO_WM_TAG_VERSION" val="1.0"/>
  <p:tag name="KSO_WM_BEAUTIFY_FLAG" val="#wm#"/>
  <p:tag name="KSO_WM_UNIT_TYPE" val="l_h_i"/>
  <p:tag name="KSO_WM_UNIT_INDEX" val="1_1_2"/>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2_2"/>
  <p:tag name="KSO_WM_TEMPLATE_CATEGORY" val="custom"/>
  <p:tag name="KSO_WM_TEMPLATE_INDEX" val="20218634"/>
  <p:tag name="KSO_WM_UNIT_LAYERLEVEL" val="1_1_1"/>
  <p:tag name="KSO_WM_TAG_VERSION" val="1.0"/>
  <p:tag name="KSO_WM_BEAUTIFY_FLAG" val="#wm#"/>
  <p:tag name="KSO_WM_UNIT_TYPE" val="l_h_i"/>
  <p:tag name="KSO_WM_UNIT_INDEX" val="1_2_2"/>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3_1"/>
  <p:tag name="KSO_WM_TEMPLATE_CATEGORY" val="custom"/>
  <p:tag name="KSO_WM_TEMPLATE_INDEX" val="20218634"/>
  <p:tag name="KSO_WM_UNIT_LAYERLEVEL" val="1_1_1"/>
  <p:tag name="KSO_WM_TAG_VERSION" val="1.0"/>
  <p:tag name="KSO_WM_BEAUTIFY_FLAG" val="#wm#"/>
  <p:tag name="KSO_WM_UNIT_TYPE" val="l_h_i"/>
  <p:tag name="KSO_WM_UNIT_INDEX" val="1_3_1"/>
  <p:tag name="KSO_WM_DIAGRAM_GROUP_CODE" val="l1-3"/>
  <p:tag name="KSO_WM_UNIT_FILL_FORE_SCHEMECOLOR_INDEX" val="9"/>
  <p:tag name="KSO_WM_UNIT_FILL_TYPE" val="1"/>
  <p:tag name="KSO_WM_UNIT_TEXT_FILL_FORE_SCHEMECOLOR_INDEX" val="2"/>
  <p:tag name="KSO_WM_UNIT_TEXT_FILL_TYPE" val="1"/>
  <p:tag name="KSO_WM_UNIT_USESOURCEFORMAT_APPLY"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4_1"/>
  <p:tag name="KSO_WM_TEMPLATE_CATEGORY" val="custom"/>
  <p:tag name="KSO_WM_TEMPLATE_INDEX" val="20218634"/>
  <p:tag name="KSO_WM_UNIT_LAYERLEVEL" val="1_1_1"/>
  <p:tag name="KSO_WM_TAG_VERSION" val="1.0"/>
  <p:tag name="KSO_WM_BEAUTIFY_FLAG" val="#wm#"/>
  <p:tag name="KSO_WM_UNIT_TYPE" val="l_h_i"/>
  <p:tag name="KSO_WM_UNIT_INDEX" val="1_4_1"/>
  <p:tag name="KSO_WM_DIAGRAM_GROUP_CODE" val="l1-3"/>
  <p:tag name="KSO_WM_UNIT_FILL_FORE_SCHEMECOLOR_INDEX" val="10"/>
  <p:tag name="KSO_WM_UNIT_FILL_TYPE" val="1"/>
  <p:tag name="KSO_WM_UNIT_TEXT_FILL_FORE_SCHEMECOLOR_INDEX" val="2"/>
  <p:tag name="KSO_WM_UNIT_TEXT_FILL_TYPE" val="1"/>
  <p:tag name="KSO_WM_UNIT_USESOURCEFORMAT_APPLY"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3_2"/>
  <p:tag name="KSO_WM_TEMPLATE_CATEGORY" val="custom"/>
  <p:tag name="KSO_WM_TEMPLATE_INDEX" val="20218634"/>
  <p:tag name="KSO_WM_UNIT_LAYERLEVEL" val="1_1_1"/>
  <p:tag name="KSO_WM_TAG_VERSION" val="1.0"/>
  <p:tag name="KSO_WM_BEAUTIFY_FLAG" val="#wm#"/>
  <p:tag name="KSO_WM_UNIT_TYPE" val="l_h_i"/>
  <p:tag name="KSO_WM_UNIT_INDEX" val="1_3_2"/>
  <p:tag name="KSO_WM_DIAGRAM_GROUP_CODE" val="l1-3"/>
  <p:tag name="KSO_WM_UNIT_FILL_FORE_SCHEMECOLOR_INDEX" val="9"/>
  <p:tag name="KSO_WM_UNIT_FILL_TYPE" val="1"/>
  <p:tag name="KSO_WM_UNIT_TEXT_FILL_FORE_SCHEMECOLOR_INDEX" val="2"/>
  <p:tag name="KSO_WM_UNIT_TEXT_FILL_TYPE" val="1"/>
  <p:tag name="KSO_WM_UNIT_USESOURCEFORMAT_APPLY"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4_2"/>
  <p:tag name="KSO_WM_TEMPLATE_CATEGORY" val="custom"/>
  <p:tag name="KSO_WM_TEMPLATE_INDEX" val="20218634"/>
  <p:tag name="KSO_WM_UNIT_LAYERLEVEL" val="1_1_1"/>
  <p:tag name="KSO_WM_TAG_VERSION" val="1.0"/>
  <p:tag name="KSO_WM_BEAUTIFY_FLAG" val="#wm#"/>
  <p:tag name="KSO_WM_UNIT_TYPE" val="l_h_i"/>
  <p:tag name="KSO_WM_UNIT_INDEX" val="1_4_2"/>
  <p:tag name="KSO_WM_DIAGRAM_GROUP_CODE" val="l1-3"/>
  <p:tag name="KSO_WM_UNIT_FILL_FORE_SCHEMECOLOR_INDEX" val="10"/>
  <p:tag name="KSO_WM_UNIT_FILL_TYPE" val="1"/>
  <p:tag name="KSO_WM_UNIT_TEXT_FILL_FORE_SCHEMECOLOR_INDEX" val="2"/>
  <p:tag name="KSO_WM_UNIT_TEXT_FILL_TYPE" val="1"/>
  <p:tag name="KSO_WM_UNIT_USESOURCEFORMAT_APPLY"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i*1_1"/>
  <p:tag name="KSO_WM_TEMPLATE_CATEGORY" val="custom"/>
  <p:tag name="KSO_WM_TEMPLATE_INDEX" val="20218634"/>
  <p:tag name="KSO_WM_UNIT_LAYERLEVEL" val="1_1"/>
  <p:tag name="KSO_WM_TAG_VERSION" val="1.0"/>
  <p:tag name="KSO_WM_BEAUTIFY_FLAG" val="#wm#"/>
  <p:tag name="KSO_WM_UNIT_TYPE" val="l_i"/>
  <p:tag name="KSO_WM_UNIT_INDEX" val="1_1"/>
  <p:tag name="KSO_WM_DIAGRAM_GROUP_CODE" val="l1-3"/>
  <p:tag name="KSO_WM_UNIT_LINE_FORE_SCHEMECOLOR_INDEX" val="13"/>
  <p:tag name="KSO_WM_UNIT_LINE_FILL_TYPE" val="2"/>
  <p:tag name="KSO_WM_UNIT_TEXT_FILL_FORE_SCHEMECOLOR_INDEX" val="2"/>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1_3"/>
  <p:tag name="KSO_WM_TEMPLATE_CATEGORY" val="custom"/>
  <p:tag name="KSO_WM_TEMPLATE_INDEX" val="20218634"/>
  <p:tag name="KSO_WM_UNIT_LAYERLEVEL" val="1_1_1"/>
  <p:tag name="KSO_WM_TAG_VERSION" val="1.0"/>
  <p:tag name="KSO_WM_BEAUTIFY_FLAG" val="#wm#"/>
  <p:tag name="KSO_WM_UNIT_TYPE" val="l_h_i"/>
  <p:tag name="KSO_WM_UNIT_INDEX" val="1_1_3"/>
  <p:tag name="KSO_WM_DIAGRAM_GROUP_CODE" val="l1-3"/>
  <p:tag name="KSO_WM_UNIT_FILL_FORE_SCHEMECOLOR_INDEX" val="5"/>
  <p:tag name="KSO_WM_UNIT_FILL_TYPE" val="1"/>
  <p:tag name="KSO_WM_UNIT_TEXT_FILL_FORE_SCHEMECOLOR_INDEX" val="2"/>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2_3"/>
  <p:tag name="KSO_WM_TEMPLATE_CATEGORY" val="custom"/>
  <p:tag name="KSO_WM_TEMPLATE_INDEX" val="20218634"/>
  <p:tag name="KSO_WM_UNIT_LAYERLEVEL" val="1_1_1"/>
  <p:tag name="KSO_WM_TAG_VERSION" val="1.0"/>
  <p:tag name="KSO_WM_BEAUTIFY_FLAG" val="#wm#"/>
  <p:tag name="KSO_WM_UNIT_TYPE" val="l_h_i"/>
  <p:tag name="KSO_WM_UNIT_INDEX" val="1_2_3"/>
  <p:tag name="KSO_WM_DIAGRAM_GROUP_CODE" val="l1-3"/>
  <p:tag name="KSO_WM_UNIT_FILL_FORE_SCHEMECOLOR_INDEX" val="7"/>
  <p:tag name="KSO_WM_UNIT_FILL_TYPE" val="1"/>
  <p:tag name="KSO_WM_UNIT_TEXT_FILL_FORE_SCHEMECOLOR_INDEX" val="2"/>
  <p:tag name="KSO_WM_UNIT_TEXT_FILL_TYPE" val="1"/>
  <p:tag name="KSO_WM_UNIT_USESOURCEFORMAT_APPLY"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3_3"/>
  <p:tag name="KSO_WM_TEMPLATE_CATEGORY" val="custom"/>
  <p:tag name="KSO_WM_TEMPLATE_INDEX" val="20218634"/>
  <p:tag name="KSO_WM_UNIT_LAYERLEVEL" val="1_1_1"/>
  <p:tag name="KSO_WM_TAG_VERSION" val="1.0"/>
  <p:tag name="KSO_WM_BEAUTIFY_FLAG" val="#wm#"/>
  <p:tag name="KSO_WM_UNIT_TYPE" val="l_h_i"/>
  <p:tag name="KSO_WM_UNIT_INDEX" val="1_3_3"/>
  <p:tag name="KSO_WM_DIAGRAM_GROUP_CODE" val="l1-3"/>
  <p:tag name="KSO_WM_UNIT_FILL_FORE_SCHEMECOLOR_INDEX" val="9"/>
  <p:tag name="KSO_WM_UNIT_FILL_TYPE" val="1"/>
  <p:tag name="KSO_WM_UNIT_TEXT_FILL_FORE_SCHEMECOLOR_INDEX" val="2"/>
  <p:tag name="KSO_WM_UNIT_TEXT_FILL_TYPE" val="1"/>
  <p:tag name="KSO_WM_UNIT_USESOURCEFORMAT_APPLY"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i*1_4_3"/>
  <p:tag name="KSO_WM_TEMPLATE_CATEGORY" val="custom"/>
  <p:tag name="KSO_WM_TEMPLATE_INDEX" val="20218634"/>
  <p:tag name="KSO_WM_UNIT_LAYERLEVEL" val="1_1_1"/>
  <p:tag name="KSO_WM_TAG_VERSION" val="1.0"/>
  <p:tag name="KSO_WM_BEAUTIFY_FLAG" val="#wm#"/>
  <p:tag name="KSO_WM_UNIT_TYPE" val="l_h_i"/>
  <p:tag name="KSO_WM_UNIT_INDEX" val="1_4_3"/>
  <p:tag name="KSO_WM_DIAGRAM_GROUP_CODE" val="l1-3"/>
  <p:tag name="KSO_WM_UNIT_FILL_FORE_SCHEMECOLOR_INDEX" val="10"/>
  <p:tag name="KSO_WM_UNIT_FILL_TYPE" val="1"/>
  <p:tag name="KSO_WM_UNIT_TEXT_FILL_FORE_SCHEMECOLOR_INDEX" val="2"/>
  <p:tag name="KSO_WM_UNIT_TEXT_FILL_TYPE" val="1"/>
  <p:tag name="KSO_WM_UNIT_USESOURCEFORMAT_APPLY"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f*1_1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1_1"/>
  <p:tag name="KSO_WM_DIAGRAM_GROUP_CODE" val="l1-3"/>
  <p:tag name="KSO_WM_UNIT_TEXT_FILL_FORE_SCHEMECOLOR_INDEX" val="13"/>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a*1_1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1_1"/>
  <p:tag name="KSO_WM_DIAGRAM_GROUP_CODE" val="l1-3"/>
  <p:tag name="KSO_WM_UNIT_TEXT_FILL_FORE_SCHEMECOLOR_INDEX" val="14"/>
  <p:tag name="KSO_WM_UNIT_TEXT_FILL_TYPE" val="1"/>
  <p:tag name="KSO_WM_UNIT_USESOURCEFORMAT_APPLY"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f*1_4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4_1"/>
  <p:tag name="KSO_WM_DIAGRAM_GROUP_CODE" val="l1-3"/>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a*1_4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4_1"/>
  <p:tag name="KSO_WM_DIAGRAM_GROUP_CODE" val="l1-3"/>
  <p:tag name="KSO_WM_UNIT_TEXT_FILL_FORE_SCHEMECOLOR_INDEX" val="14"/>
  <p:tag name="KSO_WM_UNIT_TEXT_FILL_TYPE" val="1"/>
  <p:tag name="KSO_WM_UNIT_USESOURCEFORMAT_APPLY"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f*1_2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2_1"/>
  <p:tag name="KSO_WM_UNIT_VALUE" val="63"/>
  <p:tag name="KSO_WM_DIAGRAM_GROUP_CODE" val="l1-3"/>
  <p:tag name="KSO_WM_UNIT_TEXT_FILL_FORE_SCHEMECOLOR_INDEX" val="13"/>
  <p:tag name="KSO_WM_UNIT_TEXT_FILL_TYPE" val="1"/>
  <p:tag name="KSO_WM_UNIT_USESOURCEFORMAT_APPLY"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a*1_2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2_1"/>
  <p:tag name="KSO_WM_DIAGRAM_GROUP_CODE" val="l1-3"/>
  <p:tag name="KSO_WM_UNIT_TEXT_FILL_FORE_SCHEMECOLOR_INDEX" val="14"/>
  <p:tag name="KSO_WM_UNIT_TEXT_FILL_TYPE" val="1"/>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f*1_3_1"/>
  <p:tag name="KSO_WM_TEMPLATE_CATEGORY" val="custom"/>
  <p:tag name="KSO_WM_TEMPLATE_INDEX" val="20218634"/>
  <p:tag name="KSO_WM_UNIT_LAYERLEVEL" val="1_1_1"/>
  <p:tag name="KSO_WM_TAG_VERSION" val="1.0"/>
  <p:tag name="KSO_WM_BEAUTIFY_FLAG" val="#wm#"/>
  <p:tag name="KSO_WM_UNIT_SUBTYPE" val="a"/>
  <p:tag name="KSO_WM_UNIT_PRESET_TEXT" val="单击此处输入你的正文，文字是您思想的提炼,请尽量言简意赅的阐述观点。"/>
  <p:tag name="KSO_WM_UNIT_NOCLEAR" val="0"/>
  <p:tag name="KSO_WM_UNIT_TYPE" val="l_h_f"/>
  <p:tag name="KSO_WM_UNIT_INDEX" val="1_3_1"/>
  <p:tag name="KSO_WM_UNIT_VALUE" val="63"/>
  <p:tag name="KSO_WM_DIAGRAM_GROUP_CODE" val="l1-3"/>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h_a*1_3_1"/>
  <p:tag name="KSO_WM_TEMPLATE_CATEGORY" val="custom"/>
  <p:tag name="KSO_WM_TEMPLATE_INDEX" val="20218634"/>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UNIT_TYPE" val="l_h_a"/>
  <p:tag name="KSO_WM_UNIT_INDEX" val="1_3_1"/>
  <p:tag name="KSO_WM_DIAGRAM_GROUP_CODE" val="l1-3"/>
  <p:tag name="KSO_WM_UNIT_TEXT_FILL_FORE_SCHEMECOLOR_INDEX" val="14"/>
  <p:tag name="KSO_WM_UNIT_TEXT_FILL_TYPE" val="1"/>
  <p:tag name="KSO_WM_UNIT_USESOURCEFORMAT_APPLY" val="1"/>
</p:tagLst>
</file>

<file path=ppt/tags/tag312.xml><?xml version="1.0" encoding="utf-8"?>
<p:tagLst xmlns:p="http://schemas.openxmlformats.org/presentationml/2006/main">
  <p:tag name="KSO_WM_UNIT_ISCONTENTSTITLE" val="0"/>
  <p:tag name="KSO_WM_UNIT_ISNUMDGMTITLE" val="0"/>
  <p:tag name="KSO_WM_UNIT_PRESET_TEXT" val="单击此处输入大标题"/>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18634_13*a*1"/>
  <p:tag name="KSO_WM_TEMPLATE_CATEGORY" val="custom"/>
  <p:tag name="KSO_WM_TEMPLATE_INDEX" val="20218634"/>
  <p:tag name="KSO_WM_UNIT_LAYERLEVEL" val="1"/>
  <p:tag name="KSO_WM_TAG_VERSION" val="1.0"/>
  <p:tag name="KSO_WM_BEAUTIFY_FLAG" val="#wm#"/>
  <p:tag name="KSO_WM_DIAGRAM_GROUP_CODE" val="l1-3"/>
  <p:tag name="KSO_WM_UNIT_TEXT_FILL_FORE_SCHEMECOLOR_INDEX" val="13"/>
  <p:tag name="KSO_WM_UNIT_TEXT_FILL_TYPE" val="1"/>
  <p:tag name="KSO_WM_UNIT_USESOURCEFORMAT_APPLY" val="1"/>
</p:tagLst>
</file>

<file path=ppt/tags/tag313.xml><?xml version="1.0" encoding="utf-8"?>
<p:tagLst xmlns:p="http://schemas.openxmlformats.org/presentationml/2006/main">
  <p:tag name="KSO_WM_UNIT_SUBTYPE" val="a"/>
  <p:tag name="KSO_WM_UNIT_PRESET_TEXT" val="单击此处输入你的正文，准确理解您传达的信息。"/>
  <p:tag name="KSO_WM_UNIT_NOCLEAR" val="0"/>
  <p:tag name="KSO_WM_UNIT_VALUE" val="24"/>
  <p:tag name="KSO_WM_UNIT_HIGHLIGHT" val="0"/>
  <p:tag name="KSO_WM_UNIT_COMPATIBLE" val="0"/>
  <p:tag name="KSO_WM_UNIT_DIAGRAM_ISNUMVISUAL" val="0"/>
  <p:tag name="KSO_WM_UNIT_DIAGRAM_ISREFERUNIT" val="0"/>
  <p:tag name="KSO_WM_UNIT_TYPE" val="f"/>
  <p:tag name="KSO_WM_UNIT_INDEX" val="1"/>
  <p:tag name="KSO_WM_UNIT_ID" val="custom20218634_13*f*1"/>
  <p:tag name="KSO_WM_TEMPLATE_CATEGORY" val="custom"/>
  <p:tag name="KSO_WM_TEMPLATE_INDEX" val="20218634"/>
  <p:tag name="KSO_WM_UNIT_LAYERLEVEL" val="1"/>
  <p:tag name="KSO_WM_TAG_VERSION" val="1.0"/>
  <p:tag name="KSO_WM_BEAUTIFY_FLAG" val="#wm#"/>
  <p:tag name="KSO_WM_DIAGRAM_GROUP_CODE" val="l1-3"/>
  <p:tag name="KSO_WM_UNIT_TEXT_FILL_FORE_SCHEMECOLOR_INDEX" val="13"/>
  <p:tag name="KSO_WM_UNIT_TEXT_FILL_TYPE" val="1"/>
  <p:tag name="KSO_WM_UNIT_USESOURCEFORMAT_APPLY"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13*l_i*1_2"/>
  <p:tag name="KSO_WM_TEMPLATE_CATEGORY" val="custom"/>
  <p:tag name="KSO_WM_TEMPLATE_INDEX" val="20218634"/>
  <p:tag name="KSO_WM_UNIT_LAYERLEVEL" val="1_1"/>
  <p:tag name="KSO_WM_TAG_VERSION" val="1.0"/>
  <p:tag name="KSO_WM_BEAUTIFY_FLAG" val="#wm#"/>
  <p:tag name="KSO_WM_UNIT_TYPE" val="l_i"/>
  <p:tag name="KSO_WM_UNIT_INDEX" val="1_2"/>
  <p:tag name="KSO_WM_DIAGRAM_GROUP_CODE" val="l1-3"/>
  <p:tag name="KSO_WM_UNIT_FILL_FORE_SCHEMECOLOR_INDEX" val="6"/>
  <p:tag name="KSO_WM_UNIT_FILL_TYPE" val="1"/>
  <p:tag name="KSO_WM_UNIT_USESOURCEFORMAT_APPLY" val="1"/>
</p:tagLst>
</file>

<file path=ppt/tags/tag315.xml><?xml version="1.0" encoding="utf-8"?>
<p:tagLst xmlns:p="http://schemas.openxmlformats.org/presentationml/2006/main">
  <p:tag name="KSO_WM_SLIDE_ID" val="custom20218634_13"/>
  <p:tag name="KSO_WM_TEMPLATE_SUBCATEGORY" val="0"/>
  <p:tag name="KSO_WM_TEMPLATE_MASTER_TYPE" val="1"/>
  <p:tag name="KSO_WM_TEMPLATE_COLOR_TYPE" val="0"/>
  <p:tag name="KSO_WM_SLIDE_ITEM_CNT" val="4"/>
  <p:tag name="KSO_WM_SLIDE_INDEX" val="13"/>
  <p:tag name="KSO_WM_TAG_VERSION" val="1.0"/>
  <p:tag name="KSO_WM_BEAUTIFY_FLAG" val="#wm#"/>
  <p:tag name="KSO_WM_TEMPLATE_CATEGORY" val="custom"/>
  <p:tag name="KSO_WM_TEMPLATE_INDEX" val="20218634"/>
  <p:tag name="KSO_WM_SLIDE_LAYOUT" val="a_f_l"/>
  <p:tag name="KSO_WM_SLIDE_LAYOUT_CNT" val="1_1_1"/>
  <p:tag name="KSO_WM_SLIDE_TYPE" val="text"/>
  <p:tag name="KSO_WM_SLIDE_SUBTYPE" val="diag"/>
  <p:tag name="KSO_WM_SLIDE_SIZE" val="704.868*297.895"/>
  <p:tag name="KSO_WM_SLIDE_POSITION" val="127.566*169.519"/>
  <p:tag name="KSO_WM_DIAGRAM_GROUP_CODE" val="l1-3"/>
  <p:tag name="KSO_WM_SLIDE_DIAGTYPE" val="l"/>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a*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项目背景"/>
  <p:tag name="KSO_WM_UNIT_NOCLEAR" val="0"/>
  <p:tag name="KSO_WM_UNIT_VALUE" val="6"/>
  <p:tag name="KSO_WM_UNIT_TYPE" val="a"/>
  <p:tag name="KSO_WM_UNIT_INDEX"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7*f*1"/>
  <p:tag name="KSO_WM_TEMPLATE_CATEGORY" val="custom"/>
  <p:tag name="KSO_WM_TEMPLATE_INDEX" val="20218634"/>
  <p:tag name="KSO_WM_UNIT_LAYERLEVEL" val="1"/>
  <p:tag name="KSO_WM_TAG_VERSION" val="1.0"/>
  <p:tag name="KSO_WM_BEAUTIFY_FLAG" val="#wm#"/>
  <p:tag name="KSO_WM_UNIT_SUBTYPE" val="a"/>
  <p:tag name="KSO_WM_UNIT_PRESET_TEXT" val="单击此处输入你的正文，文字是您思想的提炼"/>
  <p:tag name="KSO_WM_UNIT_NOCLEAR" val="0"/>
  <p:tag name="KSO_WM_UNIT_VALUE" val="56"/>
  <p:tag name="KSO_WM_UNIT_TYPE" val="f"/>
  <p:tag name="KSO_WM_UNIT_INDEX" val="1"/>
</p:tagLst>
</file>

<file path=ppt/tags/tag318.xml><?xml version="1.0" encoding="utf-8"?>
<p:tagLst xmlns:p="http://schemas.openxmlformats.org/presentationml/2006/main">
  <p:tag name="KSO_WM_SLIDE_ID" val="custom20218634_7"/>
  <p:tag name="KSO_WM_TEMPLATE_SUBCATEGORY" val="0"/>
  <p:tag name="KSO_WM_TEMPLATE_MASTER_TYPE" val="1"/>
  <p:tag name="KSO_WM_TEMPLATE_COLOR_TYPE" val="0"/>
  <p:tag name="KSO_WM_SLIDE_ITEM_CNT" val="0"/>
  <p:tag name="KSO_WM_SLIDE_INDEX" val="7"/>
  <p:tag name="KSO_WM_TAG_VERSION" val="1.0"/>
  <p:tag name="KSO_WM_BEAUTIFY_FLAG" val="#wm#"/>
  <p:tag name="KSO_WM_TEMPLATE_CATEGORY" val="custom"/>
  <p:tag name="KSO_WM_TEMPLATE_INDEX" val="20218634"/>
  <p:tag name="KSO_WM_SLIDE_TYPE" val="sectionTitle"/>
  <p:tag name="KSO_WM_SLIDE_SUBTYPE" val="diag"/>
  <p:tag name="KSO_WM_SLIDE_LAYOUT" val="a_f"/>
  <p:tag name="KSO_WM_SLIDE_LAYOUT_CNT" val="1_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d*1"/>
  <p:tag name="KSO_WM_TEMPLATE_CATEGORY" val="custom"/>
  <p:tag name="KSO_WM_TEMPLATE_INDEX" val="20218634"/>
  <p:tag name="KSO_WM_UNIT_LAYERLEVEL" val="1"/>
  <p:tag name="KSO_WM_TAG_VERSION" val="1.0"/>
  <p:tag name="KSO_WM_BEAUTIFY_FLAG" val="#wm#"/>
  <p:tag name="KSO_WM_UNIT_NOCLEAR" val="0"/>
  <p:tag name="KSO_WM_UNIT_TYPE" val="d"/>
  <p:tag name="KSO_WM_UNIT_INDEX" val="1"/>
  <p:tag name="KSO_WM_UNIT_VALUE" val="1904*3384"/>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f*1_1"/>
  <p:tag name="KSO_WM_TEMPLATE_CATEGORY" val="custom"/>
  <p:tag name="KSO_WM_TEMPLATE_INDEX" val="20218634"/>
  <p:tag name="KSO_WM_UNIT_LAYERLEVEL" val="1_1"/>
  <p:tag name="KSO_WM_TAG_VERSION" val="1.0"/>
  <p:tag name="KSO_WM_BEAUTIFY_FLAG" val="#wm#"/>
  <p:tag name="KSO_WM_UNIT_SUBTYPE" val="a"/>
  <p:tag name="KSO_WM_UNIT_PRESET_TEXT" val="全球范围内的企业内部组织正在发生巨变，未来企业成功的关键的依靠企业人力资源，人才之争已经成为市场竞争中的核心内容之一，以人为本成为企业立足和发展的根本。"/>
  <p:tag name="KSO_WM_UNIT_NOCLEAR" val="0"/>
  <p:tag name="KSO_WM_UNIT_TYPE" val="h_f"/>
  <p:tag name="KSO_WM_UNIT_INDEX" val="1_1"/>
  <p:tag name="KSO_WM_UNIT_VALUE" val="78"/>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a*1_1"/>
  <p:tag name="KSO_WM_TEMPLATE_CATEGORY" val="custom"/>
  <p:tag name="KSO_WM_TEMPLATE_INDEX" val="20218634"/>
  <p:tag name="KSO_WM_UNIT_LAYERLEVEL" val="1_1"/>
  <p:tag name="KSO_WM_TAG_VERSION" val="1.0"/>
  <p:tag name="KSO_WM_BEAUTIFY_FLAG" val="#wm#"/>
  <p:tag name="KSO_WM_UNIT_ISCONTENTSTITLE" val="0"/>
  <p:tag name="KSO_WM_UNIT_ISNUMDGMTITLE" val="0"/>
  <p:tag name="KSO_WM_UNIT_PRESET_TEXT" val="请输入小标题"/>
  <p:tag name="KSO_WM_UNIT_NOCLEAR" val="0"/>
  <p:tag name="KSO_WM_UNIT_TYPE" val="h_a"/>
  <p:tag name="KSO_WM_UNIT_INDEX" val="1_1"/>
  <p:tag name="KSO_WM_UNIT_VALUE" val="7"/>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i*1_1"/>
  <p:tag name="KSO_WM_TEMPLATE_CATEGORY" val="custom"/>
  <p:tag name="KSO_WM_TEMPLATE_INDEX" val="20218634"/>
  <p:tag name="KSO_WM_UNIT_LAYERLEVEL" val="1_1"/>
  <p:tag name="KSO_WM_TAG_VERSION" val="1.0"/>
  <p:tag name="KSO_WM_BEAUTIFY_FLAG" val="#wm#"/>
  <p:tag name="KSO_WM_UNIT_TYPE" val="h_i"/>
  <p:tag name="KSO_WM_UNIT_INDEX" val="1_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a*1"/>
  <p:tag name="KSO_WM_TEMPLATE_CATEGORY" val="custom"/>
  <p:tag name="KSO_WM_TEMPLATE_INDEX" val="20218634"/>
  <p:tag name="KSO_WM_UNIT_LAYERLEVEL" val="1"/>
  <p:tag name="KSO_WM_TAG_VERSION" val="1.0"/>
  <p:tag name="KSO_WM_BEAUTIFY_FLAG" val="#wm#"/>
  <p:tag name="KSO_WM_UNIT_ISCONTENTSTITLE" val="0"/>
  <p:tag name="KSO_WM_UNIT_ISNUMDGMTITLE" val="0"/>
  <p:tag name="KSO_WM_UNIT_PRESET_TEXT" val="用户数据反馈"/>
  <p:tag name="KSO_WM_UNIT_NOCLEAR" val="0"/>
  <p:tag name="KSO_WM_UNIT_VALUE" val="6"/>
  <p:tag name="KSO_WM_UNIT_TYPE" val="a"/>
  <p:tag name="KSO_WM_UNIT_INDEX"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f*2_1"/>
  <p:tag name="KSO_WM_TEMPLATE_CATEGORY" val="custom"/>
  <p:tag name="KSO_WM_TEMPLATE_INDEX" val="20218634"/>
  <p:tag name="KSO_WM_UNIT_LAYERLEVEL" val="1_1"/>
  <p:tag name="KSO_WM_TAG_VERSION" val="1.0"/>
  <p:tag name="KSO_WM_BEAUTIFY_FLAG" val="#wm#"/>
  <p:tag name="KSO_WM_UNIT_SUBTYPE" val="a"/>
  <p:tag name="KSO_WM_UNIT_PRESET_TEXT" val="全球范围内的企业内部组织正在发生巨变，未来企业成功的关键的依靠企业人力资源，人才之争已经成为市场竞争中的核心内容之一，以人为本成为企业立足和发展的根本。"/>
  <p:tag name="KSO_WM_UNIT_NOCLEAR" val="0"/>
  <p:tag name="KSO_WM_UNIT_TYPE" val="h_f"/>
  <p:tag name="KSO_WM_UNIT_INDEX" val="2_1"/>
  <p:tag name="KSO_WM_UNIT_VALUE" val="78"/>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a*2_1"/>
  <p:tag name="KSO_WM_TEMPLATE_CATEGORY" val="custom"/>
  <p:tag name="KSO_WM_TEMPLATE_INDEX" val="20218634"/>
  <p:tag name="KSO_WM_UNIT_LAYERLEVEL" val="1_1"/>
  <p:tag name="KSO_WM_TAG_VERSION" val="1.0"/>
  <p:tag name="KSO_WM_BEAUTIFY_FLAG" val="#wm#"/>
  <p:tag name="KSO_WM_UNIT_ISCONTENTSTITLE" val="0"/>
  <p:tag name="KSO_WM_UNIT_ISNUMDGMTITLE" val="0"/>
  <p:tag name="KSO_WM_UNIT_PRESET_TEXT" val="请输入小标题"/>
  <p:tag name="KSO_WM_UNIT_NOCLEAR" val="0"/>
  <p:tag name="KSO_WM_UNIT_TYPE" val="h_a"/>
  <p:tag name="KSO_WM_UNIT_INDEX" val="2_1"/>
  <p:tag name="KSO_WM_UNIT_VALUE" val="7"/>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i*2_1"/>
  <p:tag name="KSO_WM_TEMPLATE_CATEGORY" val="custom"/>
  <p:tag name="KSO_WM_TEMPLATE_INDEX" val="20218634"/>
  <p:tag name="KSO_WM_UNIT_LAYERLEVEL" val="1_1"/>
  <p:tag name="KSO_WM_TAG_VERSION" val="1.0"/>
  <p:tag name="KSO_WM_BEAUTIFY_FLAG" val="#wm#"/>
  <p:tag name="KSO_WM_UNIT_TYPE" val="h_i"/>
  <p:tag name="KSO_WM_UNIT_INDEX" val="2_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f*3_1"/>
  <p:tag name="KSO_WM_TEMPLATE_CATEGORY" val="custom"/>
  <p:tag name="KSO_WM_TEMPLATE_INDEX" val="20218634"/>
  <p:tag name="KSO_WM_UNIT_LAYERLEVEL" val="1_1"/>
  <p:tag name="KSO_WM_TAG_VERSION" val="1.0"/>
  <p:tag name="KSO_WM_BEAUTIFY_FLAG" val="#wm#"/>
  <p:tag name="KSO_WM_UNIT_SUBTYPE" val="a"/>
  <p:tag name="KSO_WM_UNIT_PRESET_TEXT" val="全球范围内的企业内部组织正在发生巨变，未来企业成功的关键的依靠企业人力资源，人才之争已经成为市场竞争中的核心内容之一，以人为本成为企业立足和发展的根本。"/>
  <p:tag name="KSO_WM_UNIT_NOCLEAR" val="0"/>
  <p:tag name="KSO_WM_UNIT_TYPE" val="h_f"/>
  <p:tag name="KSO_WM_UNIT_INDEX" val="3_1"/>
  <p:tag name="KSO_WM_UNIT_VALUE" val="78"/>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a*3_1"/>
  <p:tag name="KSO_WM_TEMPLATE_CATEGORY" val="custom"/>
  <p:tag name="KSO_WM_TEMPLATE_INDEX" val="20218634"/>
  <p:tag name="KSO_WM_UNIT_LAYERLEVEL" val="1_1"/>
  <p:tag name="KSO_WM_TAG_VERSION" val="1.0"/>
  <p:tag name="KSO_WM_BEAUTIFY_FLAG" val="#wm#"/>
  <p:tag name="KSO_WM_UNIT_ISCONTENTSTITLE" val="0"/>
  <p:tag name="KSO_WM_UNIT_ISNUMDGMTITLE" val="0"/>
  <p:tag name="KSO_WM_UNIT_PRESET_TEXT" val="请输入小标题"/>
  <p:tag name="KSO_WM_UNIT_NOCLEAR" val="0"/>
  <p:tag name="KSO_WM_UNIT_TYPE" val="h_a"/>
  <p:tag name="KSO_WM_UNIT_INDEX" val="3_1"/>
  <p:tag name="KSO_WM_UNIT_VALUE" val="7"/>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8634_20*h_i*3_1"/>
  <p:tag name="KSO_WM_TEMPLATE_CATEGORY" val="custom"/>
  <p:tag name="KSO_WM_TEMPLATE_INDEX" val="20218634"/>
  <p:tag name="KSO_WM_UNIT_LAYERLEVEL" val="1_1"/>
  <p:tag name="KSO_WM_TAG_VERSION" val="1.0"/>
  <p:tag name="KSO_WM_BEAUTIFY_FLAG" val="#wm#"/>
  <p:tag name="KSO_WM_UNIT_TYPE" val="h_i"/>
  <p:tag name="KSO_WM_UNIT_INDEX" val="3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ID" val="custom20218634_20"/>
  <p:tag name="KSO_WM_TEMPLATE_SUBCATEGORY" val="0"/>
  <p:tag name="KSO_WM_TEMPLATE_MASTER_TYPE" val="1"/>
  <p:tag name="KSO_WM_TEMPLATE_COLOR_TYPE" val="0"/>
  <p:tag name="KSO_WM_SLIDE_ITEM_CNT" val="0"/>
  <p:tag name="KSO_WM_SLIDE_INDEX" val="20"/>
  <p:tag name="KSO_WM_TAG_VERSION" val="1.0"/>
  <p:tag name="KSO_WM_BEAUTIFY_FLAG" val="#wm#"/>
  <p:tag name="KSO_WM_TEMPLATE_CATEGORY" val="custom"/>
  <p:tag name="KSO_WM_TEMPLATE_INDEX" val="20218634"/>
  <p:tag name="KSO_WM_SLIDE_TYPE" val="text"/>
  <p:tag name="KSO_WM_SLIDE_SUBTYPE" val="diag"/>
  <p:tag name="KSO_WM_SLIDE_SIZE" val="675.85*311.936"/>
  <p:tag name="KSO_WM_SLIDE_POSITION" val="137.733*156.926"/>
  <p:tag name="KSO_WM_SLIDE_LAYOUT" val="a_d_h"/>
  <p:tag name="KSO_WM_SLIDE_LAYOUT_CNT" val="1_1_3"/>
</p:tagLst>
</file>

<file path=ppt/tags/tag331.xml><?xml version="1.0" encoding="utf-8"?>
<p:tagLst xmlns:p="http://schemas.openxmlformats.org/presentationml/2006/main">
  <p:tag name="KSO_WM_SLIDE_ID" val="custom20218634_22"/>
  <p:tag name="KSO_WM_TEMPLATE_SUBCATEGORY" val="0"/>
  <p:tag name="KSO_WM_TEMPLATE_MASTER_TYPE" val="1"/>
  <p:tag name="KSO_WM_TEMPLATE_COLOR_TYPE" val="0"/>
  <p:tag name="KSO_WM_SLIDE_ITEM_CNT" val="0"/>
  <p:tag name="KSO_WM_SLIDE_INDEX" val="22"/>
  <p:tag name="KSO_WM_TAG_VERSION" val="1.0"/>
  <p:tag name="KSO_WM_BEAUTIFY_FLAG" val="#wm#"/>
  <p:tag name="KSO_WM_TEMPLATE_CATEGORY" val="custom"/>
  <p:tag name="KSO_WM_TEMPLATE_INDEX" val="20218634"/>
  <p:tag name="KSO_WM_SLIDE_LAYOUT" val="a"/>
  <p:tag name="KSO_WM_SLIDE_LAYOUT_CNT" val="1"/>
  <p:tag name="KSO_WM_SLIDE_TYPE" val="endPage"/>
  <p:tag name="KSO_WM_SLIDE_SUBTYPE" val="diag"/>
</p:tagLst>
</file>

<file path=ppt/tags/tag332.xml><?xml version="1.0" encoding="utf-8"?>
<p:tagLst xmlns:p="http://schemas.openxmlformats.org/presentationml/2006/main">
  <p:tag name="KSO_WM_SLIDE_ID" val="custom20218634_22"/>
  <p:tag name="KSO_WM_TEMPLATE_SUBCATEGORY" val="0"/>
  <p:tag name="KSO_WM_TEMPLATE_MASTER_TYPE" val="1"/>
  <p:tag name="KSO_WM_TEMPLATE_COLOR_TYPE" val="0"/>
  <p:tag name="KSO_WM_SLIDE_ITEM_CNT" val="0"/>
  <p:tag name="KSO_WM_SLIDE_INDEX" val="22"/>
  <p:tag name="KSO_WM_TAG_VERSION" val="1.0"/>
  <p:tag name="KSO_WM_BEAUTIFY_FLAG" val="#wm#"/>
  <p:tag name="KSO_WM_TEMPLATE_CATEGORY" val="custom"/>
  <p:tag name="KSO_WM_TEMPLATE_INDEX" val="20218634"/>
  <p:tag name="KSO_WM_SLIDE_LAYOUT" val="a"/>
  <p:tag name="KSO_WM_SLIDE_LAYOUT_CNT" val="1"/>
  <p:tag name="KSO_WM_SLIDE_TYPE" val="endPage"/>
  <p:tag name="KSO_WM_SLIDE_SUBTYPE" val="diag"/>
</p:tagLst>
</file>

<file path=ppt/tags/tag333.xml><?xml version="1.0" encoding="utf-8"?>
<p:tagLst xmlns:p="http://schemas.openxmlformats.org/presentationml/2006/main">
  <p:tag name="KSO_WM_SLIDE_ID" val="custom20218634_22"/>
  <p:tag name="KSO_WM_TEMPLATE_SUBCATEGORY" val="0"/>
  <p:tag name="KSO_WM_TEMPLATE_MASTER_TYPE" val="1"/>
  <p:tag name="KSO_WM_TEMPLATE_COLOR_TYPE" val="0"/>
  <p:tag name="KSO_WM_SLIDE_ITEM_CNT" val="0"/>
  <p:tag name="KSO_WM_SLIDE_INDEX" val="22"/>
  <p:tag name="KSO_WM_TAG_VERSION" val="1.0"/>
  <p:tag name="KSO_WM_BEAUTIFY_FLAG" val="#wm#"/>
  <p:tag name="KSO_WM_TEMPLATE_CATEGORY" val="custom"/>
  <p:tag name="KSO_WM_TEMPLATE_INDEX" val="20218634"/>
  <p:tag name="KSO_WM_SLIDE_LAYOUT" val="a"/>
  <p:tag name="KSO_WM_SLIDE_LAYOUT_CNT" val="1"/>
  <p:tag name="KSO_WM_SLIDE_TYPE" val="endPage"/>
  <p:tag name="KSO_WM_SLIDE_SUBTYPE" val="diag"/>
</p:tagLst>
</file>

<file path=ppt/tags/tag334.xml><?xml version="1.0" encoding="utf-8"?>
<p:tagLst xmlns:p="http://schemas.openxmlformats.org/presentationml/2006/main">
  <p:tag name="KSO_WM_SLIDE_ID" val="custom20218634_22"/>
  <p:tag name="KSO_WM_TEMPLATE_SUBCATEGORY" val="0"/>
  <p:tag name="KSO_WM_TEMPLATE_MASTER_TYPE" val="1"/>
  <p:tag name="KSO_WM_TEMPLATE_COLOR_TYPE" val="0"/>
  <p:tag name="KSO_WM_SLIDE_ITEM_CNT" val="0"/>
  <p:tag name="KSO_WM_SLIDE_INDEX" val="22"/>
  <p:tag name="KSO_WM_TAG_VERSION" val="1.0"/>
  <p:tag name="KSO_WM_BEAUTIFY_FLAG" val="#wm#"/>
  <p:tag name="KSO_WM_TEMPLATE_CATEGORY" val="custom"/>
  <p:tag name="KSO_WM_TEMPLATE_INDEX" val="20218634"/>
  <p:tag name="KSO_WM_SLIDE_LAYOUT" val="a"/>
  <p:tag name="KSO_WM_SLIDE_LAYOUT_CNT" val="1"/>
  <p:tag name="KSO_WM_SLIDE_TYPE" val="endPage"/>
  <p:tag name="KSO_WM_SLIDE_SUBTYPE" val="diag"/>
</p:tagLst>
</file>

<file path=ppt/tags/tag335.xml><?xml version="1.0" encoding="utf-8"?>
<p:tagLst xmlns:p="http://schemas.openxmlformats.org/presentationml/2006/main">
  <p:tag name="KSO_WM_BEAUTIFY_FLAG" val="#wm#"/>
  <p:tag name="KSO_WM_TEMPLATE_CATEGORY" val="custom"/>
  <p:tag name="KSO_WM_TEMPLATE_INDEX" val="20218634"/>
</p:tagLst>
</file>

<file path=ppt/tags/tag336.xml><?xml version="1.0" encoding="utf-8"?>
<p:tagLst xmlns:p="http://schemas.openxmlformats.org/presentationml/2006/main">
  <p:tag name="COMMONDATA" val="eyJoZGlkIjoiYjUxZWFhMGUzMTcxNTY5M2ZiNTJiNzhmNGY0MmVjMDQifQ=="/>
  <p:tag name="KSO_WPP_MARK_KEY" val="040d6694-f9e0-4f92-a3f9-4061e5ff1df4"/>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设计组工作汇报（第四套）">
      <a:dk1>
        <a:sysClr val="windowText" lastClr="000000"/>
      </a:dk1>
      <a:lt1>
        <a:sysClr val="window" lastClr="FFFFFF"/>
      </a:lt1>
      <a:dk2>
        <a:srgbClr val="DBF4FF"/>
      </a:dk2>
      <a:lt2>
        <a:srgbClr val="FEFDFF"/>
      </a:lt2>
      <a:accent1>
        <a:srgbClr val="AAB2FF"/>
      </a:accent1>
      <a:accent2>
        <a:srgbClr val="B9ACEC"/>
      </a:accent2>
      <a:accent3>
        <a:srgbClr val="C8A6D8"/>
      </a:accent3>
      <a:accent4>
        <a:srgbClr val="D6A1C5"/>
      </a:accent4>
      <a:accent5>
        <a:srgbClr val="E59BB1"/>
      </a:accent5>
      <a:accent6>
        <a:srgbClr val="F4959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3879</Words>
  <Application>WPS 演示</Application>
  <PresentationFormat>宽屏</PresentationFormat>
  <Paragraphs>208</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22</vt:i4>
      </vt:variant>
    </vt:vector>
  </HeadingPairs>
  <TitlesOfParts>
    <vt:vector size="40" baseType="lpstr">
      <vt:lpstr>Arial</vt:lpstr>
      <vt:lpstr>宋体</vt:lpstr>
      <vt:lpstr>Wingdings</vt:lpstr>
      <vt:lpstr>微软雅黑</vt:lpstr>
      <vt:lpstr>Arial Bold</vt:lpstr>
      <vt:lpstr>Arial</vt:lpstr>
      <vt:lpstr>Arial Unicode MS</vt:lpstr>
      <vt:lpstr>Calibri</vt:lpstr>
      <vt:lpstr>Poppins SemiBold</vt:lpstr>
      <vt:lpstr>Wide Latin</vt:lpstr>
      <vt:lpstr>Calibri</vt:lpstr>
      <vt:lpstr>Montserrat</vt:lpstr>
      <vt:lpstr>Segoe Print</vt:lpstr>
      <vt:lpstr>Gill Sans</vt:lpstr>
      <vt:lpstr>Arial Regular</vt:lpstr>
      <vt:lpstr>Gill Sans MT</vt:lpstr>
      <vt:lpstr>Office 主题</vt:lpstr>
      <vt:lpstr>Office 主题​​</vt:lpstr>
      <vt:lpstr>我的家乡--山西大同</vt:lpstr>
      <vt:lpstr>PowerPoint 演示文稿</vt:lpstr>
      <vt:lpstr>大同_概要</vt:lpstr>
      <vt:lpstr>PowerPoint 演示文稿</vt:lpstr>
      <vt:lpstr>大同_历史</vt:lpstr>
      <vt:lpstr>PowerPoint 演示文稿</vt:lpstr>
      <vt:lpstr>PowerPoint 演示文稿</vt:lpstr>
      <vt:lpstr>大同_地理</vt:lpstr>
      <vt:lpstr>PowerPoint 演示文稿</vt:lpstr>
      <vt:lpstr>大同_政治</vt:lpstr>
      <vt:lpstr>PowerPoint 演示文稿</vt:lpstr>
      <vt:lpstr>大同_人口</vt:lpstr>
      <vt:lpstr>PowerPoint 演示文稿</vt:lpstr>
      <vt:lpstr>大同_文化</vt:lpstr>
      <vt:lpstr>PowerPoint 演示文稿</vt:lpstr>
      <vt:lpstr>大同_旅游名胜</vt:lpstr>
      <vt:lpstr>PowerPoint 演示文稿</vt:lpstr>
      <vt:lpstr>大同重要景点示例图-云冈石窟</vt:lpstr>
      <vt:lpstr>大同重要景点示例图-善化寺</vt:lpstr>
      <vt:lpstr>大同重要景点示例图-大同古城墙</vt:lpstr>
      <vt:lpstr>大同重要景点示例图-大同华严寺</vt:lpstr>
      <vt:lpstr>谢谢欣赏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gaojinjin</cp:lastModifiedBy>
  <cp:revision>5</cp:revision>
  <dcterms:created xsi:type="dcterms:W3CDTF">2022-12-03T04:06:00Z</dcterms:created>
  <dcterms:modified xsi:type="dcterms:W3CDTF">2022-12-03T05:04:16Z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89565E9E02534259B9E4C8E158073E65</vt:lpwstr>
  </property>
  <property fmtid="{D5CDD505-2E9C-101B-9397-08002B2CF9AE}" pid="3" name="KSOProductBuildVer">
    <vt:lpwstr>2052-11.1.0.12598</vt:lpwstr>
  </property>
</Properties>
</file>